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slides/slide91.xml" ContentType="application/vnd.openxmlformats-officedocument.presentationml.slide+xml"/>
  <Override PartName="/ppt/slides/slide92.xml" ContentType="application/vnd.openxmlformats-officedocument.presentationml.slide+xml"/>
  <Override PartName="/ppt/slides/slide93.xml" ContentType="application/vnd.openxmlformats-officedocument.presentationml.slide+xml"/>
  <Override PartName="/ppt/slides/slide94.xml" ContentType="application/vnd.openxmlformats-officedocument.presentationml.slide+xml"/>
  <Override PartName="/ppt/slides/slide95.xml" ContentType="application/vnd.openxmlformats-officedocument.presentationml.slide+xml"/>
  <Override PartName="/ppt/slides/slide96.xml" ContentType="application/vnd.openxmlformats-officedocument.presentationml.slide+xml"/>
  <Override PartName="/ppt/slides/slide97.xml" ContentType="application/vnd.openxmlformats-officedocument.presentationml.slide+xml"/>
  <Override PartName="/ppt/slides/slide98.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theme/theme3.xml" ContentType="application/vnd.openxmlformats-officedocument.theme+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theme/theme4.xml" ContentType="application/vnd.openxmlformats-officedocument.theme+xml"/>
  <Override PartName="/ppt/theme/theme5.xml" ContentType="application/vnd.openxmlformats-officedocument.theme+xml"/>
  <Override PartName="/ppt/theme/theme6.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ppt/notesSlides/notesSlide57.xml" ContentType="application/vnd.openxmlformats-officedocument.presentationml.notesSlide+xml"/>
  <Override PartName="/ppt/notesSlides/notesSlide58.xml" ContentType="application/vnd.openxmlformats-officedocument.presentationml.notesSlide+xml"/>
  <Override PartName="/ppt/notesSlides/notesSlide59.xml" ContentType="application/vnd.openxmlformats-officedocument.presentationml.notesSlide+xml"/>
  <Override PartName="/ppt/notesSlides/notesSlide60.xml" ContentType="application/vnd.openxmlformats-officedocument.presentationml.notesSlide+xml"/>
  <Override PartName="/ppt/notesSlides/notesSlide61.xml" ContentType="application/vnd.openxmlformats-officedocument.presentationml.notesSlide+xml"/>
  <Override PartName="/ppt/notesSlides/notesSlide62.xml" ContentType="application/vnd.openxmlformats-officedocument.presentationml.notesSlide+xml"/>
  <Override PartName="/ppt/notesSlides/notesSlide63.xml" ContentType="application/vnd.openxmlformats-officedocument.presentationml.notesSlide+xml"/>
  <Override PartName="/ppt/notesSlides/notesSlide64.xml" ContentType="application/vnd.openxmlformats-officedocument.presentationml.notesSlide+xml"/>
  <Override PartName="/ppt/notesSlides/notesSlide65.xml" ContentType="application/vnd.openxmlformats-officedocument.presentationml.notesSlide+xml"/>
  <Override PartName="/ppt/notesSlides/notesSlide66.xml" ContentType="application/vnd.openxmlformats-officedocument.presentationml.notesSlide+xml"/>
  <Override PartName="/ppt/notesSlides/notesSlide67.xml" ContentType="application/vnd.openxmlformats-officedocument.presentationml.notesSlide+xml"/>
  <Override PartName="/ppt/notesSlides/notesSlide68.xml" ContentType="application/vnd.openxmlformats-officedocument.presentationml.notesSlide+xml"/>
  <Override PartName="/ppt/notesSlides/notesSlide69.xml" ContentType="application/vnd.openxmlformats-officedocument.presentationml.notesSlide+xml"/>
  <Override PartName="/ppt/notesSlides/notesSlide70.xml" ContentType="application/vnd.openxmlformats-officedocument.presentationml.notesSlide+xml"/>
  <Override PartName="/ppt/notesSlides/notesSlide71.xml" ContentType="application/vnd.openxmlformats-officedocument.presentationml.notesSlide+xml"/>
  <Override PartName="/ppt/notesSlides/notesSlide72.xml" ContentType="application/vnd.openxmlformats-officedocument.presentationml.notesSlide+xml"/>
  <Override PartName="/ppt/notesSlides/notesSlide73.xml" ContentType="application/vnd.openxmlformats-officedocument.presentationml.notesSlide+xml"/>
  <Override PartName="/ppt/notesSlides/notesSlide74.xml" ContentType="application/vnd.openxmlformats-officedocument.presentationml.notesSlide+xml"/>
  <Override PartName="/ppt/notesSlides/notesSlide75.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76.xml" ContentType="application/vnd.openxmlformats-officedocument.presentationml.notesSlide+xml"/>
  <Override PartName="/ppt/notesSlides/notesSlide77.xml" ContentType="application/vnd.openxmlformats-officedocument.presentationml.notesSlide+xml"/>
  <Override PartName="/ppt/notesSlides/notesSlide78.xml" ContentType="application/vnd.openxmlformats-officedocument.presentationml.notesSlide+xml"/>
  <Override PartName="/ppt/notesSlides/notesSlide79.xml" ContentType="application/vnd.openxmlformats-officedocument.presentationml.notesSlide+xml"/>
  <Override PartName="/ppt/notesSlides/notesSlide80.xml" ContentType="application/vnd.openxmlformats-officedocument.presentationml.notesSlide+xml"/>
  <Override PartName="/ppt/notesSlides/notesSlide81.xml" ContentType="application/vnd.openxmlformats-officedocument.presentationml.notesSlide+xml"/>
  <Override PartName="/ppt/notesSlides/notesSlide82.xml" ContentType="application/vnd.openxmlformats-officedocument.presentationml.notesSlide+xml"/>
  <Override PartName="/ppt/notesSlides/notesSlide83.xml" ContentType="application/vnd.openxmlformats-officedocument.presentationml.notesSlide+xml"/>
  <Override PartName="/ppt/notesSlides/notesSlide84.xml" ContentType="application/vnd.openxmlformats-officedocument.presentationml.notesSlide+xml"/>
  <Override PartName="/ppt/notesSlides/notesSlide85.xml" ContentType="application/vnd.openxmlformats-officedocument.presentationml.notesSlide+xml"/>
  <Override PartName="/ppt/notesSlides/notesSlide86.xml" ContentType="application/vnd.openxmlformats-officedocument.presentationml.notesSlide+xml"/>
  <Override PartName="/ppt/notesSlides/notesSlide87.xml" ContentType="application/vnd.openxmlformats-officedocument.presentationml.notesSlide+xml"/>
  <Override PartName="/ppt/notesSlides/notesSlide88.xml" ContentType="application/vnd.openxmlformats-officedocument.presentationml.notesSlide+xml"/>
  <Override PartName="/ppt/notesSlides/notesSlide89.xml" ContentType="application/vnd.openxmlformats-officedocument.presentationml.notesSlide+xml"/>
  <Override PartName="/ppt/notesSlides/notesSlide9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p15="http://schemas.microsoft.com/office/powerpoint/2012/main" xmlns:a="http://schemas.openxmlformats.org/drawingml/2006/main" xmlns:r="http://schemas.openxmlformats.org/officeDocument/2006/relationships" xmlns:p="http://schemas.openxmlformats.org/presentationml/2006/main" saveSubsetFonts="1">
  <p:sldMasterIdLst>
    <p:sldMasterId id="2147484316" r:id="rId1"/>
    <p:sldMasterId id="2147484425" r:id="rId2"/>
    <p:sldMasterId id="2147484491" r:id="rId3"/>
    <p:sldMasterId id="2147484759" r:id="rId4"/>
  </p:sldMasterIdLst>
  <p:notesMasterIdLst>
    <p:notesMasterId r:id="rId103"/>
  </p:notesMasterIdLst>
  <p:handoutMasterIdLst>
    <p:handoutMasterId r:id="rId104"/>
  </p:handoutMasterIdLst>
  <p:sldIdLst>
    <p:sldId id="476" r:id="rId5"/>
    <p:sldId id="477" r:id="rId6"/>
    <p:sldId id="501" r:id="rId7"/>
    <p:sldId id="479" r:id="rId8"/>
    <p:sldId id="481" r:id="rId9"/>
    <p:sldId id="497" r:id="rId10"/>
    <p:sldId id="498" r:id="rId11"/>
    <p:sldId id="524" r:id="rId12"/>
    <p:sldId id="525" r:id="rId13"/>
    <p:sldId id="526" r:id="rId14"/>
    <p:sldId id="528" r:id="rId15"/>
    <p:sldId id="529" r:id="rId16"/>
    <p:sldId id="530" r:id="rId17"/>
    <p:sldId id="531" r:id="rId18"/>
    <p:sldId id="532" r:id="rId19"/>
    <p:sldId id="533" r:id="rId20"/>
    <p:sldId id="571" r:id="rId21"/>
    <p:sldId id="572" r:id="rId22"/>
    <p:sldId id="573" r:id="rId23"/>
    <p:sldId id="574" r:id="rId24"/>
    <p:sldId id="575" r:id="rId25"/>
    <p:sldId id="502" r:id="rId26"/>
    <p:sldId id="482" r:id="rId27"/>
    <p:sldId id="483" r:id="rId28"/>
    <p:sldId id="484" r:id="rId29"/>
    <p:sldId id="485" r:id="rId30"/>
    <p:sldId id="486" r:id="rId31"/>
    <p:sldId id="496" r:id="rId32"/>
    <p:sldId id="487" r:id="rId33"/>
    <p:sldId id="488" r:id="rId34"/>
    <p:sldId id="580" r:id="rId35"/>
    <p:sldId id="489" r:id="rId36"/>
    <p:sldId id="490" r:id="rId37"/>
    <p:sldId id="491" r:id="rId38"/>
    <p:sldId id="492" r:id="rId39"/>
    <p:sldId id="493" r:id="rId40"/>
    <p:sldId id="494" r:id="rId41"/>
    <p:sldId id="495" r:id="rId42"/>
    <p:sldId id="576" r:id="rId43"/>
    <p:sldId id="577" r:id="rId44"/>
    <p:sldId id="578" r:id="rId45"/>
    <p:sldId id="579" r:id="rId46"/>
    <p:sldId id="514" r:id="rId47"/>
    <p:sldId id="522" r:id="rId48"/>
    <p:sldId id="566" r:id="rId49"/>
    <p:sldId id="534" r:id="rId50"/>
    <p:sldId id="581" r:id="rId51"/>
    <p:sldId id="454" r:id="rId52"/>
    <p:sldId id="508" r:id="rId53"/>
    <p:sldId id="523" r:id="rId54"/>
    <p:sldId id="568" r:id="rId55"/>
    <p:sldId id="567" r:id="rId56"/>
    <p:sldId id="570" r:id="rId57"/>
    <p:sldId id="569" r:id="rId58"/>
    <p:sldId id="507" r:id="rId59"/>
    <p:sldId id="455" r:id="rId60"/>
    <p:sldId id="470" r:id="rId61"/>
    <p:sldId id="535" r:id="rId62"/>
    <p:sldId id="557" r:id="rId63"/>
    <p:sldId id="471" r:id="rId64"/>
    <p:sldId id="472" r:id="rId65"/>
    <p:sldId id="473" r:id="rId66"/>
    <p:sldId id="536" r:id="rId67"/>
    <p:sldId id="558" r:id="rId68"/>
    <p:sldId id="474" r:id="rId69"/>
    <p:sldId id="475" r:id="rId70"/>
    <p:sldId id="2634" r:id="rId71"/>
    <p:sldId id="2635" r:id="rId72"/>
    <p:sldId id="465" r:id="rId73"/>
    <p:sldId id="516" r:id="rId74"/>
    <p:sldId id="443" r:id="rId75"/>
    <p:sldId id="445" r:id="rId76"/>
    <p:sldId id="467" r:id="rId77"/>
    <p:sldId id="468" r:id="rId78"/>
    <p:sldId id="469" r:id="rId79"/>
    <p:sldId id="451" r:id="rId80"/>
    <p:sldId id="506" r:id="rId81"/>
    <p:sldId id="519" r:id="rId82"/>
    <p:sldId id="518" r:id="rId83"/>
    <p:sldId id="509" r:id="rId84"/>
    <p:sldId id="510" r:id="rId85"/>
    <p:sldId id="517" r:id="rId86"/>
    <p:sldId id="452" r:id="rId87"/>
    <p:sldId id="453" r:id="rId88"/>
    <p:sldId id="466" r:id="rId89"/>
    <p:sldId id="556" r:id="rId90"/>
    <p:sldId id="521" r:id="rId91"/>
    <p:sldId id="565" r:id="rId92"/>
    <p:sldId id="2632" r:id="rId93"/>
    <p:sldId id="2633" r:id="rId94"/>
    <p:sldId id="582" r:id="rId95"/>
    <p:sldId id="559" r:id="rId96"/>
    <p:sldId id="560" r:id="rId97"/>
    <p:sldId id="561" r:id="rId98"/>
    <p:sldId id="562" r:id="rId99"/>
    <p:sldId id="539" r:id="rId100"/>
    <p:sldId id="540" r:id="rId101"/>
    <p:sldId id="548" r:id="rId102"/>
  </p:sldIdLst>
  <p:sldSz cx="9144000" cy="6858000" type="screen4x3"/>
  <p:notesSz cx="7010400" cy="9296400"/>
  <p:defaultTex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Arial" panose="020B0604020202020204" pitchFamily="34" charset="0"/>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Arial" panose="020B0604020202020204" pitchFamily="34" charset="0"/>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Arial" panose="020B0604020202020204" pitchFamily="34" charset="0"/>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Arial" panose="020B0604020202020204" pitchFamily="34" charset="0"/>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Arial" panose="020B0604020202020204" pitchFamily="34" charset="0"/>
      </a:defRPr>
    </a:lvl5pPr>
    <a:lvl6pPr marL="2286000" algn="l" defTabSz="914400" rtl="0" eaLnBrk="1" latinLnBrk="0" hangingPunct="1">
      <a:defRPr kern="1200">
        <a:solidFill>
          <a:schemeClr val="tx1"/>
        </a:solidFill>
        <a:latin typeface="Calibri" panose="020F0502020204030204" pitchFamily="34" charset="0"/>
        <a:ea typeface="+mn-ea"/>
        <a:cs typeface="Arial" panose="020B0604020202020204" pitchFamily="34" charset="0"/>
      </a:defRPr>
    </a:lvl6pPr>
    <a:lvl7pPr marL="2743200" algn="l" defTabSz="914400" rtl="0" eaLnBrk="1" latinLnBrk="0" hangingPunct="1">
      <a:defRPr kern="1200">
        <a:solidFill>
          <a:schemeClr val="tx1"/>
        </a:solidFill>
        <a:latin typeface="Calibri" panose="020F0502020204030204" pitchFamily="34" charset="0"/>
        <a:ea typeface="+mn-ea"/>
        <a:cs typeface="Arial" panose="020B0604020202020204" pitchFamily="34" charset="0"/>
      </a:defRPr>
    </a:lvl7pPr>
    <a:lvl8pPr marL="3200400" algn="l" defTabSz="914400" rtl="0" eaLnBrk="1" latinLnBrk="0" hangingPunct="1">
      <a:defRPr kern="1200">
        <a:solidFill>
          <a:schemeClr val="tx1"/>
        </a:solidFill>
        <a:latin typeface="Calibri" panose="020F0502020204030204" pitchFamily="34" charset="0"/>
        <a:ea typeface="+mn-ea"/>
        <a:cs typeface="Arial" panose="020B0604020202020204" pitchFamily="34" charset="0"/>
      </a:defRPr>
    </a:lvl8pPr>
    <a:lvl9pPr marL="3657600" algn="l" defTabSz="914400" rtl="0" eaLnBrk="1" latinLnBrk="0" hangingPunct="1">
      <a:defRPr kern="1200">
        <a:solidFill>
          <a:schemeClr val="tx1"/>
        </a:solidFill>
        <a:latin typeface="Calibri" panose="020F0502020204030204" pitchFamily="34" charset="0"/>
        <a:ea typeface="+mn-ea"/>
        <a:cs typeface="Arial" panose="020B0604020202020204" pitchFamily="34" charset="0"/>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2928">
          <p15:clr>
            <a:srgbClr val="A4A3A4"/>
          </p15:clr>
        </p15:guide>
        <p15:guide id="2" pos="2209">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810000"/>
    <a:srgbClr val="E9FA06"/>
    <a:srgbClr val="052C83"/>
    <a:srgbClr val="39434F"/>
    <a:srgbClr val="024786"/>
    <a:srgbClr val="023E86"/>
    <a:srgbClr val="09307F"/>
    <a:srgbClr val="094F7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3C2FFA5D-87B4-456A-9821-1D502468CF0F}" styleName="Themed Style 1 - Accent 1">
    <a:tblBg>
      <a:fillRef idx="2">
        <a:schemeClr val="accent1"/>
      </a:fillRef>
      <a:effectRef idx="1">
        <a:schemeClr val="accent1"/>
      </a:effectRef>
    </a:tblBg>
    <a:wholeTbl>
      <a:tcTxStyle>
        <a:fontRef idx="minor">
          <a:scrgbClr r="0" g="0" b="0"/>
        </a:fontRef>
        <a:schemeClr val="dk1"/>
      </a:tcTxStyle>
      <a:tcStyle>
        <a:tcBdr>
          <a:left>
            <a:lnRef idx="1">
              <a:schemeClr val="accent1"/>
            </a:lnRef>
          </a:left>
          <a:right>
            <a:lnRef idx="1">
              <a:schemeClr val="accent1"/>
            </a:lnRef>
          </a:right>
          <a:top>
            <a:lnRef idx="1">
              <a:schemeClr val="accent1"/>
            </a:lnRef>
          </a:top>
          <a:bottom>
            <a:lnRef idx="1">
              <a:schemeClr val="accent1"/>
            </a:lnRef>
          </a:bottom>
          <a:insideH>
            <a:lnRef idx="1">
              <a:schemeClr val="accent1"/>
            </a:lnRef>
          </a:insideH>
          <a:insideV>
            <a:lnRef idx="1">
              <a:schemeClr val="accent1"/>
            </a:lnRef>
          </a:insideV>
        </a:tcBdr>
        <a:fill>
          <a:noFill/>
        </a:fill>
      </a:tcStyle>
    </a:wholeTbl>
    <a:band1H>
      <a:tcStyle>
        <a:tcBdr/>
        <a:fill>
          <a:solidFill>
            <a:schemeClr val="accent1">
              <a:alpha val="40000"/>
            </a:schemeClr>
          </a:solidFill>
        </a:fill>
      </a:tcStyle>
    </a:band1H>
    <a:band2H>
      <a:tcStyle>
        <a:tcBdr/>
      </a:tcStyle>
    </a:band2H>
    <a:band1V>
      <a:tcStyle>
        <a:tcBdr>
          <a:top>
            <a:lnRef idx="1">
              <a:schemeClr val="accent1"/>
            </a:lnRef>
          </a:top>
          <a:bottom>
            <a:lnRef idx="1">
              <a:schemeClr val="accent1"/>
            </a:lnRef>
          </a:bottom>
        </a:tcBdr>
        <a:fill>
          <a:solidFill>
            <a:schemeClr val="accent1">
              <a:alpha val="40000"/>
            </a:schemeClr>
          </a:solidFill>
        </a:fill>
      </a:tcStyle>
    </a:band1V>
    <a:band2V>
      <a:tcStyle>
        <a:tcBdr/>
      </a:tcStyle>
    </a:band2V>
    <a:lastCol>
      <a:tcTxStyle b="on"/>
      <a:tcStyle>
        <a:tcBdr>
          <a:left>
            <a:lnRef idx="2">
              <a:schemeClr val="accent1"/>
            </a:lnRef>
          </a:left>
          <a:right>
            <a:lnRef idx="1">
              <a:schemeClr val="accent1"/>
            </a:lnRef>
          </a:right>
          <a:top>
            <a:lnRef idx="1">
              <a:schemeClr val="accent1"/>
            </a:lnRef>
          </a:top>
          <a:bottom>
            <a:lnRef idx="1">
              <a:schemeClr val="accent1"/>
            </a:lnRef>
          </a:bottom>
          <a:insideH>
            <a:lnRef idx="1">
              <a:schemeClr val="accent1"/>
            </a:lnRef>
          </a:insideH>
          <a:insideV>
            <a:ln>
              <a:noFill/>
            </a:ln>
          </a:insideV>
        </a:tcBdr>
      </a:tcStyle>
    </a:lastCol>
    <a:firstCol>
      <a:tcTxStyle b="on"/>
      <a:tcStyle>
        <a:tcBdr>
          <a:left>
            <a:lnRef idx="1">
              <a:schemeClr val="accent1"/>
            </a:lnRef>
          </a:left>
          <a:right>
            <a:lnRef idx="2">
              <a:schemeClr val="accent1"/>
            </a:lnRef>
          </a:right>
          <a:top>
            <a:lnRef idx="1">
              <a:schemeClr val="accent1"/>
            </a:lnRef>
          </a:top>
          <a:bottom>
            <a:lnRef idx="1">
              <a:schemeClr val="accent1"/>
            </a:lnRef>
          </a:bottom>
          <a:insideH>
            <a:lnRef idx="1">
              <a:schemeClr val="accent1"/>
            </a:lnRef>
          </a:insideH>
          <a:insideV>
            <a:ln>
              <a:noFill/>
            </a:ln>
          </a:insideV>
        </a:tcBdr>
      </a:tcStyle>
    </a:firstCol>
    <a:lastRow>
      <a:tcTxStyle b="on"/>
      <a:tcStyle>
        <a:tcBdr>
          <a:left>
            <a:lnRef idx="1">
              <a:schemeClr val="accent1"/>
            </a:lnRef>
          </a:left>
          <a:right>
            <a:lnRef idx="1">
              <a:schemeClr val="accent1"/>
            </a:lnRef>
          </a:right>
          <a:top>
            <a:lnRef idx="2">
              <a:schemeClr val="accent1"/>
            </a:lnRef>
          </a:top>
          <a:bottom>
            <a:lnRef idx="2">
              <a:schemeClr val="accent1"/>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1"/>
            </a:lnRef>
          </a:left>
          <a:right>
            <a:lnRef idx="1">
              <a:schemeClr val="accent1"/>
            </a:lnRef>
          </a:right>
          <a:top>
            <a:lnRef idx="1">
              <a:schemeClr val="accent1"/>
            </a:lnRef>
          </a:top>
          <a:bottom>
            <a:lnRef idx="2">
              <a:schemeClr val="lt1"/>
            </a:lnRef>
          </a:bottom>
          <a:insideH>
            <a:ln>
              <a:noFill/>
            </a:ln>
          </a:insideH>
          <a:insideV>
            <a:ln>
              <a:noFill/>
            </a:ln>
          </a:insideV>
        </a:tcBdr>
        <a:fill>
          <a:solidFill>
            <a:schemeClr val="accent1"/>
          </a:solidFill>
        </a:fill>
      </a:tcStyle>
    </a:firstRow>
  </a:tblStyle>
  <a:tblStyle styleId="{284E427A-3D55-4303-BF80-6455036E1DE7}" styleName="Themed Style 1 - Accent 2">
    <a:tblBg>
      <a:fillRef idx="2">
        <a:schemeClr val="accent2"/>
      </a:fillRef>
      <a:effectRef idx="1">
        <a:schemeClr val="accent2"/>
      </a:effectRef>
    </a:tblBg>
    <a:wholeTbl>
      <a:tcTxStyle>
        <a:fontRef idx="minor">
          <a:scrgbClr r="0" g="0" b="0"/>
        </a:fontRef>
        <a:schemeClr val="dk1"/>
      </a:tcTxStyle>
      <a:tcStyle>
        <a:tcBdr>
          <a:left>
            <a:lnRef idx="1">
              <a:schemeClr val="accent2"/>
            </a:lnRef>
          </a:left>
          <a:right>
            <a:lnRef idx="1">
              <a:schemeClr val="accent2"/>
            </a:lnRef>
          </a:right>
          <a:top>
            <a:lnRef idx="1">
              <a:schemeClr val="accent2"/>
            </a:lnRef>
          </a:top>
          <a:bottom>
            <a:lnRef idx="1">
              <a:schemeClr val="accent2"/>
            </a:lnRef>
          </a:bottom>
          <a:insideH>
            <a:lnRef idx="1">
              <a:schemeClr val="accent2"/>
            </a:lnRef>
          </a:insideH>
          <a:insideV>
            <a:lnRef idx="1">
              <a:schemeClr val="accent2"/>
            </a:lnRef>
          </a:insideV>
        </a:tcBdr>
        <a:fill>
          <a:noFill/>
        </a:fill>
      </a:tcStyle>
    </a:wholeTbl>
    <a:band1H>
      <a:tcStyle>
        <a:tcBdr/>
        <a:fill>
          <a:solidFill>
            <a:schemeClr val="accent2">
              <a:alpha val="40000"/>
            </a:schemeClr>
          </a:solidFill>
        </a:fill>
      </a:tcStyle>
    </a:band1H>
    <a:band2H>
      <a:tcStyle>
        <a:tcBdr/>
      </a:tcStyle>
    </a:band2H>
    <a:band1V>
      <a:tcStyle>
        <a:tcBdr>
          <a:top>
            <a:lnRef idx="1">
              <a:schemeClr val="accent2"/>
            </a:lnRef>
          </a:top>
          <a:bottom>
            <a:lnRef idx="1">
              <a:schemeClr val="accent2"/>
            </a:lnRef>
          </a:bottom>
        </a:tcBdr>
        <a:fill>
          <a:solidFill>
            <a:schemeClr val="accent2">
              <a:alpha val="40000"/>
            </a:schemeClr>
          </a:solidFill>
        </a:fill>
      </a:tcStyle>
    </a:band1V>
    <a:band2V>
      <a:tcStyle>
        <a:tcBdr/>
      </a:tcStyle>
    </a:band2V>
    <a:lastCol>
      <a:tcTxStyle b="on"/>
      <a:tcStyle>
        <a:tcBdr>
          <a:left>
            <a:lnRef idx="2">
              <a:schemeClr val="accent2"/>
            </a:lnRef>
          </a:left>
          <a:right>
            <a:lnRef idx="1">
              <a:schemeClr val="accent2"/>
            </a:lnRef>
          </a:right>
          <a:top>
            <a:lnRef idx="1">
              <a:schemeClr val="accent2"/>
            </a:lnRef>
          </a:top>
          <a:bottom>
            <a:lnRef idx="1">
              <a:schemeClr val="accent2"/>
            </a:lnRef>
          </a:bottom>
          <a:insideH>
            <a:lnRef idx="1">
              <a:schemeClr val="accent2"/>
            </a:lnRef>
          </a:insideH>
          <a:insideV>
            <a:ln>
              <a:noFill/>
            </a:ln>
          </a:insideV>
        </a:tcBdr>
      </a:tcStyle>
    </a:lastCol>
    <a:firstCol>
      <a:tcTxStyle b="on"/>
      <a:tcStyle>
        <a:tcBdr>
          <a:left>
            <a:lnRef idx="1">
              <a:schemeClr val="accent2"/>
            </a:lnRef>
          </a:left>
          <a:right>
            <a:lnRef idx="2">
              <a:schemeClr val="accent2"/>
            </a:lnRef>
          </a:right>
          <a:top>
            <a:lnRef idx="1">
              <a:schemeClr val="accent2"/>
            </a:lnRef>
          </a:top>
          <a:bottom>
            <a:lnRef idx="1">
              <a:schemeClr val="accent2"/>
            </a:lnRef>
          </a:bottom>
          <a:insideH>
            <a:lnRef idx="1">
              <a:schemeClr val="accent2"/>
            </a:lnRef>
          </a:insideH>
          <a:insideV>
            <a:ln>
              <a:noFill/>
            </a:ln>
          </a:insideV>
        </a:tcBdr>
      </a:tcStyle>
    </a:firstCol>
    <a:lastRow>
      <a:tcTxStyle b="on"/>
      <a:tcStyle>
        <a:tcBdr>
          <a:left>
            <a:lnRef idx="1">
              <a:schemeClr val="accent2"/>
            </a:lnRef>
          </a:left>
          <a:right>
            <a:lnRef idx="1">
              <a:schemeClr val="accent2"/>
            </a:lnRef>
          </a:right>
          <a:top>
            <a:lnRef idx="2">
              <a:schemeClr val="accent2"/>
            </a:lnRef>
          </a:top>
          <a:bottom>
            <a:lnRef idx="2">
              <a:schemeClr val="accent2"/>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2"/>
            </a:lnRef>
          </a:left>
          <a:right>
            <a:lnRef idx="1">
              <a:schemeClr val="accent2"/>
            </a:lnRef>
          </a:right>
          <a:top>
            <a:lnRef idx="1">
              <a:schemeClr val="accent2"/>
            </a:lnRef>
          </a:top>
          <a:bottom>
            <a:lnRef idx="2">
              <a:schemeClr val="lt1"/>
            </a:lnRef>
          </a:bottom>
          <a:insideH>
            <a:ln>
              <a:noFill/>
            </a:ln>
          </a:insideH>
          <a:insideV>
            <a:ln>
              <a:noFill/>
            </a:ln>
          </a:insideV>
        </a:tcBdr>
        <a:fill>
          <a:solidFill>
            <a:schemeClr val="accent2"/>
          </a:solidFill>
        </a:fill>
      </a:tcStyle>
    </a:firstRow>
  </a:tblStyle>
  <a:tblStyle styleId="{69C7853C-536D-4A76-A0AE-DD22124D55A5}" styleName="Themed Style 1 - Accent 3">
    <a:tblBg>
      <a:fillRef idx="2">
        <a:schemeClr val="accent3"/>
      </a:fillRef>
      <a:effectRef idx="1">
        <a:schemeClr val="accent3"/>
      </a:effectRef>
    </a:tblBg>
    <a:wholeTbl>
      <a:tcTxStyle>
        <a:fontRef idx="minor">
          <a:scrgbClr r="0" g="0" b="0"/>
        </a:fontRef>
        <a:schemeClr val="dk1"/>
      </a:tcTxStyle>
      <a:tcStyle>
        <a:tcBdr>
          <a:left>
            <a:lnRef idx="1">
              <a:schemeClr val="accent3"/>
            </a:lnRef>
          </a:left>
          <a:right>
            <a:lnRef idx="1">
              <a:schemeClr val="accent3"/>
            </a:lnRef>
          </a:right>
          <a:top>
            <a:lnRef idx="1">
              <a:schemeClr val="accent3"/>
            </a:lnRef>
          </a:top>
          <a:bottom>
            <a:lnRef idx="1">
              <a:schemeClr val="accent3"/>
            </a:lnRef>
          </a:bottom>
          <a:insideH>
            <a:lnRef idx="1">
              <a:schemeClr val="accent3"/>
            </a:lnRef>
          </a:insideH>
          <a:insideV>
            <a:lnRef idx="1">
              <a:schemeClr val="accent3"/>
            </a:lnRef>
          </a:insideV>
        </a:tcBdr>
        <a:fill>
          <a:noFill/>
        </a:fill>
      </a:tcStyle>
    </a:wholeTbl>
    <a:band1H>
      <a:tcStyle>
        <a:tcBdr/>
        <a:fill>
          <a:solidFill>
            <a:schemeClr val="accent3">
              <a:alpha val="40000"/>
            </a:schemeClr>
          </a:solidFill>
        </a:fill>
      </a:tcStyle>
    </a:band1H>
    <a:band2H>
      <a:tcStyle>
        <a:tcBdr/>
      </a:tcStyle>
    </a:band2H>
    <a:band1V>
      <a:tcStyle>
        <a:tcBdr>
          <a:top>
            <a:lnRef idx="1">
              <a:schemeClr val="accent3"/>
            </a:lnRef>
          </a:top>
          <a:bottom>
            <a:lnRef idx="1">
              <a:schemeClr val="accent3"/>
            </a:lnRef>
          </a:bottom>
        </a:tcBdr>
        <a:fill>
          <a:solidFill>
            <a:schemeClr val="accent3">
              <a:alpha val="40000"/>
            </a:schemeClr>
          </a:solidFill>
        </a:fill>
      </a:tcStyle>
    </a:band1V>
    <a:band2V>
      <a:tcStyle>
        <a:tcBdr/>
      </a:tcStyle>
    </a:band2V>
    <a:lastCol>
      <a:tcTxStyle b="on"/>
      <a:tcStyle>
        <a:tcBdr>
          <a:left>
            <a:lnRef idx="2">
              <a:schemeClr val="accent3"/>
            </a:lnRef>
          </a:left>
          <a:right>
            <a:lnRef idx="1">
              <a:schemeClr val="accent3"/>
            </a:lnRef>
          </a:right>
          <a:top>
            <a:lnRef idx="1">
              <a:schemeClr val="accent3"/>
            </a:lnRef>
          </a:top>
          <a:bottom>
            <a:lnRef idx="1">
              <a:schemeClr val="accent3"/>
            </a:lnRef>
          </a:bottom>
          <a:insideH>
            <a:lnRef idx="1">
              <a:schemeClr val="accent3"/>
            </a:lnRef>
          </a:insideH>
          <a:insideV>
            <a:ln>
              <a:noFill/>
            </a:ln>
          </a:insideV>
        </a:tcBdr>
      </a:tcStyle>
    </a:lastCol>
    <a:firstCol>
      <a:tcTxStyle b="on"/>
      <a:tcStyle>
        <a:tcBdr>
          <a:left>
            <a:lnRef idx="1">
              <a:schemeClr val="accent3"/>
            </a:lnRef>
          </a:left>
          <a:right>
            <a:lnRef idx="2">
              <a:schemeClr val="accent3"/>
            </a:lnRef>
          </a:right>
          <a:top>
            <a:lnRef idx="1">
              <a:schemeClr val="accent3"/>
            </a:lnRef>
          </a:top>
          <a:bottom>
            <a:lnRef idx="1">
              <a:schemeClr val="accent3"/>
            </a:lnRef>
          </a:bottom>
          <a:insideH>
            <a:lnRef idx="1">
              <a:schemeClr val="accent3"/>
            </a:lnRef>
          </a:insideH>
          <a:insideV>
            <a:ln>
              <a:noFill/>
            </a:ln>
          </a:insideV>
        </a:tcBdr>
      </a:tcStyle>
    </a:firstCol>
    <a:lastRow>
      <a:tcTxStyle b="on"/>
      <a:tcStyle>
        <a:tcBdr>
          <a:left>
            <a:lnRef idx="1">
              <a:schemeClr val="accent3"/>
            </a:lnRef>
          </a:left>
          <a:right>
            <a:lnRef idx="1">
              <a:schemeClr val="accent3"/>
            </a:lnRef>
          </a:right>
          <a:top>
            <a:lnRef idx="2">
              <a:schemeClr val="accent3"/>
            </a:lnRef>
          </a:top>
          <a:bottom>
            <a:lnRef idx="2">
              <a:schemeClr val="accent3"/>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3"/>
            </a:lnRef>
          </a:left>
          <a:right>
            <a:lnRef idx="1">
              <a:schemeClr val="accent3"/>
            </a:lnRef>
          </a:right>
          <a:top>
            <a:lnRef idx="1">
              <a:schemeClr val="accent3"/>
            </a:lnRef>
          </a:top>
          <a:bottom>
            <a:lnRef idx="2">
              <a:schemeClr val="lt1"/>
            </a:lnRef>
          </a:bottom>
          <a:insideH>
            <a:ln>
              <a:noFill/>
            </a:ln>
          </a:insideH>
          <a:insideV>
            <a:ln>
              <a:noFill/>
            </a:ln>
          </a:insideV>
        </a:tcBdr>
        <a:fill>
          <a:solidFill>
            <a:schemeClr val="accent3"/>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7DF18680-E054-41AD-8BC1-D1AEF772440D}" styleName="Medium Style 2 - Accent 5">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5">
              <a:tint val="20000"/>
            </a:schemeClr>
          </a:solidFill>
        </a:fill>
      </a:tcStyle>
    </a:wholeTbl>
    <a:band1H>
      <a:tcStyle>
        <a:tcBdr/>
        <a:fill>
          <a:solidFill>
            <a:schemeClr val="accent5">
              <a:tint val="40000"/>
            </a:schemeClr>
          </a:solidFill>
        </a:fill>
      </a:tcStyle>
    </a:band1H>
    <a:band2H>
      <a:tcStyle>
        <a:tcBdr/>
      </a:tcStyle>
    </a:band2H>
    <a:band1V>
      <a:tcStyle>
        <a:tcBdr/>
        <a:fill>
          <a:solidFill>
            <a:schemeClr val="accent5">
              <a:tint val="40000"/>
            </a:schemeClr>
          </a:solidFill>
        </a:fill>
      </a:tcStyle>
    </a:band1V>
    <a:band2V>
      <a:tcStyle>
        <a:tcBdr/>
      </a:tcStyle>
    </a:band2V>
    <a:lastCol>
      <a:tcTxStyle b="on">
        <a:fontRef idx="minor">
          <a:prstClr val="black"/>
        </a:fontRef>
        <a:schemeClr val="lt1"/>
      </a:tcTxStyle>
      <a:tcStyle>
        <a:tcBdr/>
        <a:fill>
          <a:solidFill>
            <a:schemeClr val="accent5"/>
          </a:solidFill>
        </a:fill>
      </a:tcStyle>
    </a:lastCol>
    <a:firstCol>
      <a:tcTxStyle b="on">
        <a:fontRef idx="minor">
          <a:prstClr val="black"/>
        </a:fontRef>
        <a:schemeClr val="lt1"/>
      </a:tcTxStyle>
      <a:tcStyle>
        <a:tcBdr/>
        <a:fill>
          <a:solidFill>
            <a:schemeClr val="accent5"/>
          </a:solidFill>
        </a:fill>
      </a:tcStyle>
    </a:firstCol>
    <a:lastRow>
      <a:tcTxStyle b="on">
        <a:fontRef idx="minor">
          <a:prstClr val="black"/>
        </a:fontRef>
        <a:schemeClr val="lt1"/>
      </a:tcTxStyle>
      <a:tcStyle>
        <a:tcBdr>
          <a:top>
            <a:ln w="38100" cmpd="sng">
              <a:solidFill>
                <a:schemeClr val="lt1"/>
              </a:solidFill>
            </a:ln>
          </a:top>
        </a:tcBdr>
        <a:fill>
          <a:solidFill>
            <a:schemeClr val="accent5"/>
          </a:solidFill>
        </a:fill>
      </a:tcStyle>
    </a:lastRow>
    <a:firstRow>
      <a:tcTxStyle b="on">
        <a:fontRef idx="minor">
          <a:prstClr val="black"/>
        </a:fontRef>
        <a:schemeClr val="lt1"/>
      </a:tcTxStyle>
      <a:tcStyle>
        <a:tcBdr>
          <a:bottom>
            <a:ln w="38100" cmpd="sng">
              <a:solidFill>
                <a:schemeClr val="lt1"/>
              </a:solidFill>
            </a:ln>
          </a:bottom>
        </a:tcBdr>
        <a:fill>
          <a:solidFill>
            <a:schemeClr val="accent5"/>
          </a:solidFill>
        </a:fill>
      </a:tcStyle>
    </a:firstRow>
  </a:tblStyle>
  <a:tblStyle styleId="{BC89EF96-8CEA-46FF-86C4-4CE0E7609802}" styleName="Light Style 3 - Accent 1">
    <a:wholeTbl>
      <a:tcTxStyle>
        <a:fontRef idx="minor">
          <a:scrgbClr r="0" g="0" b="0"/>
        </a:fontRef>
        <a:schemeClr val="tx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w="12700" cmpd="sng">
              <a:solidFill>
                <a:schemeClr val="accent1"/>
              </a:solidFill>
            </a:ln>
          </a:insideV>
        </a:tcBdr>
        <a:fill>
          <a:noFill/>
        </a:fill>
      </a:tcStyle>
    </a:wholeTbl>
    <a:band1H>
      <a:tcStyle>
        <a:tcBdr/>
        <a:fill>
          <a:solidFill>
            <a:schemeClr val="accent1">
              <a:alpha val="20000"/>
            </a:schemeClr>
          </a:solidFill>
        </a:fill>
      </a:tcStyle>
    </a:band1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noFill/>
        </a:fill>
      </a:tcStyle>
    </a:lastRow>
    <a:firstRow>
      <a:tcTxStyle b="on"/>
      <a:tcStyle>
        <a:tcBdr>
          <a:bottom>
            <a:ln w="25400" cmpd="sng">
              <a:solidFill>
                <a:schemeClr val="accent1"/>
              </a:solidFill>
            </a:ln>
          </a:bottom>
        </a:tcBdr>
        <a:fill>
          <a:noFill/>
        </a:fill>
      </a:tcStyle>
    </a:firstRow>
  </a:tblStyle>
  <a:tblStyle styleId="{BDBED569-4797-4DF1-A0F4-6AAB3CD982D8}" styleName="Light Style 3 - Accent 5">
    <a:wholeTbl>
      <a:tcTxStyle>
        <a:fontRef idx="minor">
          <a:scrgbClr r="0" g="0" b="0"/>
        </a:fontRef>
        <a:schemeClr val="tx1"/>
      </a:tcTxStyle>
      <a:tcStyle>
        <a:tcBdr>
          <a:left>
            <a:ln w="12700" cmpd="sng">
              <a:solidFill>
                <a:schemeClr val="accent5"/>
              </a:solidFill>
            </a:ln>
          </a:left>
          <a:right>
            <a:ln w="12700" cmpd="sng">
              <a:solidFill>
                <a:schemeClr val="accent5"/>
              </a:solidFill>
            </a:ln>
          </a:right>
          <a:top>
            <a:ln w="12700" cmpd="sng">
              <a:solidFill>
                <a:schemeClr val="accent5"/>
              </a:solidFill>
            </a:ln>
          </a:top>
          <a:bottom>
            <a:ln w="12700" cmpd="sng">
              <a:solidFill>
                <a:schemeClr val="accent5"/>
              </a:solidFill>
            </a:ln>
          </a:bottom>
          <a:insideH>
            <a:ln w="12700" cmpd="sng">
              <a:solidFill>
                <a:schemeClr val="accent5"/>
              </a:solidFill>
            </a:ln>
          </a:insideH>
          <a:insideV>
            <a:ln w="12700" cmpd="sng">
              <a:solidFill>
                <a:schemeClr val="accent5"/>
              </a:solidFill>
            </a:ln>
          </a:insideV>
        </a:tcBdr>
        <a:fill>
          <a:noFill/>
        </a:fill>
      </a:tcStyle>
    </a:wholeTbl>
    <a:band1H>
      <a:tcStyle>
        <a:tcBdr/>
        <a:fill>
          <a:solidFill>
            <a:schemeClr val="accent5">
              <a:alpha val="20000"/>
            </a:schemeClr>
          </a:solidFill>
        </a:fill>
      </a:tcStyle>
    </a:band1H>
    <a:band1V>
      <a:tcStyle>
        <a:tcBdr/>
        <a:fill>
          <a:solidFill>
            <a:schemeClr val="accent5">
              <a:alpha val="20000"/>
            </a:schemeClr>
          </a:solidFill>
        </a:fill>
      </a:tcStyle>
    </a:band1V>
    <a:lastCol>
      <a:tcTxStyle b="on"/>
      <a:tcStyle>
        <a:tcBdr/>
      </a:tcStyle>
    </a:lastCol>
    <a:firstCol>
      <a:tcTxStyle b="on"/>
      <a:tcStyle>
        <a:tcBdr/>
      </a:tcStyle>
    </a:firstCol>
    <a:lastRow>
      <a:tcTxStyle b="on"/>
      <a:tcStyle>
        <a:tcBdr>
          <a:top>
            <a:ln w="50800" cmpd="dbl">
              <a:solidFill>
                <a:schemeClr val="accent5"/>
              </a:solidFill>
            </a:ln>
          </a:top>
        </a:tcBdr>
        <a:fill>
          <a:noFill/>
        </a:fill>
      </a:tcStyle>
    </a:lastRow>
    <a:firstRow>
      <a:tcTxStyle b="on"/>
      <a:tcStyle>
        <a:tcBdr>
          <a:bottom>
            <a:ln w="25400" cmpd="sng">
              <a:solidFill>
                <a:schemeClr val="accent5"/>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22096" autoAdjust="0"/>
    <p:restoredTop sz="87433" autoAdjust="0"/>
  </p:normalViewPr>
  <p:slideViewPr>
    <p:cSldViewPr>
      <p:cViewPr varScale="1">
        <p:scale>
          <a:sx n="54" d="100"/>
          <a:sy n="54" d="100"/>
        </p:scale>
        <p:origin x="1392" y="48"/>
      </p:cViewPr>
      <p:guideLst>
        <p:guide orient="horz" pos="2160"/>
        <p:guide pos="2880"/>
      </p:guideLst>
    </p:cSldViewPr>
  </p:slideViewPr>
  <p:outlineViewPr>
    <p:cViewPr>
      <p:scale>
        <a:sx n="33" d="100"/>
        <a:sy n="33" d="100"/>
      </p:scale>
      <p:origin x="0" y="0"/>
    </p:cViewPr>
  </p:outlineViewPr>
  <p:notesTextViewPr>
    <p:cViewPr>
      <p:scale>
        <a:sx n="1" d="1"/>
        <a:sy n="1" d="1"/>
      </p:scale>
      <p:origin x="0" y="0"/>
    </p:cViewPr>
  </p:notesTextViewPr>
  <p:sorterViewPr>
    <p:cViewPr>
      <p:scale>
        <a:sx n="100" d="100"/>
        <a:sy n="100" d="100"/>
      </p:scale>
      <p:origin x="0" y="0"/>
    </p:cViewPr>
  </p:sorterViewPr>
  <p:notesViewPr>
    <p:cSldViewPr>
      <p:cViewPr varScale="1">
        <p:scale>
          <a:sx n="63" d="100"/>
          <a:sy n="63" d="100"/>
        </p:scale>
        <p:origin x="-3206" y="-77"/>
      </p:cViewPr>
      <p:guideLst>
        <p:guide orient="horz" pos="2928"/>
        <p:guide pos="2209"/>
      </p:guideLst>
    </p:cSldViewPr>
  </p:notes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2.xml"/><Relationship Id="rId21" Type="http://schemas.openxmlformats.org/officeDocument/2006/relationships/slide" Target="slides/slide17.xml"/><Relationship Id="rId42" Type="http://schemas.openxmlformats.org/officeDocument/2006/relationships/slide" Target="slides/slide38.xml"/><Relationship Id="rId47" Type="http://schemas.openxmlformats.org/officeDocument/2006/relationships/slide" Target="slides/slide43.xml"/><Relationship Id="rId63" Type="http://schemas.openxmlformats.org/officeDocument/2006/relationships/slide" Target="slides/slide59.xml"/><Relationship Id="rId68" Type="http://schemas.openxmlformats.org/officeDocument/2006/relationships/slide" Target="slides/slide64.xml"/><Relationship Id="rId84" Type="http://schemas.openxmlformats.org/officeDocument/2006/relationships/slide" Target="slides/slide80.xml"/><Relationship Id="rId89" Type="http://schemas.openxmlformats.org/officeDocument/2006/relationships/slide" Target="slides/slide85.xml"/><Relationship Id="rId16" Type="http://schemas.openxmlformats.org/officeDocument/2006/relationships/slide" Target="slides/slide12.xml"/><Relationship Id="rId107" Type="http://schemas.openxmlformats.org/officeDocument/2006/relationships/theme" Target="theme/theme1.xml"/><Relationship Id="rId11" Type="http://schemas.openxmlformats.org/officeDocument/2006/relationships/slide" Target="slides/slide7.xml"/><Relationship Id="rId32" Type="http://schemas.openxmlformats.org/officeDocument/2006/relationships/slide" Target="slides/slide28.xml"/><Relationship Id="rId37" Type="http://schemas.openxmlformats.org/officeDocument/2006/relationships/slide" Target="slides/slide33.xml"/><Relationship Id="rId53" Type="http://schemas.openxmlformats.org/officeDocument/2006/relationships/slide" Target="slides/slide49.xml"/><Relationship Id="rId58" Type="http://schemas.openxmlformats.org/officeDocument/2006/relationships/slide" Target="slides/slide54.xml"/><Relationship Id="rId74" Type="http://schemas.openxmlformats.org/officeDocument/2006/relationships/slide" Target="slides/slide70.xml"/><Relationship Id="rId79" Type="http://schemas.openxmlformats.org/officeDocument/2006/relationships/slide" Target="slides/slide75.xml"/><Relationship Id="rId102" Type="http://schemas.openxmlformats.org/officeDocument/2006/relationships/slide" Target="slides/slide98.xml"/><Relationship Id="rId5" Type="http://schemas.openxmlformats.org/officeDocument/2006/relationships/slide" Target="slides/slide1.xml"/><Relationship Id="rId90" Type="http://schemas.openxmlformats.org/officeDocument/2006/relationships/slide" Target="slides/slide86.xml"/><Relationship Id="rId95" Type="http://schemas.openxmlformats.org/officeDocument/2006/relationships/slide" Target="slides/slide91.xml"/><Relationship Id="rId22" Type="http://schemas.openxmlformats.org/officeDocument/2006/relationships/slide" Target="slides/slide18.xml"/><Relationship Id="rId27" Type="http://schemas.openxmlformats.org/officeDocument/2006/relationships/slide" Target="slides/slide23.xml"/><Relationship Id="rId43" Type="http://schemas.openxmlformats.org/officeDocument/2006/relationships/slide" Target="slides/slide39.xml"/><Relationship Id="rId48" Type="http://schemas.openxmlformats.org/officeDocument/2006/relationships/slide" Target="slides/slide44.xml"/><Relationship Id="rId64" Type="http://schemas.openxmlformats.org/officeDocument/2006/relationships/slide" Target="slides/slide60.xml"/><Relationship Id="rId69" Type="http://schemas.openxmlformats.org/officeDocument/2006/relationships/slide" Target="slides/slide65.xml"/><Relationship Id="rId80" Type="http://schemas.openxmlformats.org/officeDocument/2006/relationships/slide" Target="slides/slide76.xml"/><Relationship Id="rId85" Type="http://schemas.openxmlformats.org/officeDocument/2006/relationships/slide" Target="slides/slide81.xml"/><Relationship Id="rId12" Type="http://schemas.openxmlformats.org/officeDocument/2006/relationships/slide" Target="slides/slide8.xml"/><Relationship Id="rId17" Type="http://schemas.openxmlformats.org/officeDocument/2006/relationships/slide" Target="slides/slide13.xml"/><Relationship Id="rId33" Type="http://schemas.openxmlformats.org/officeDocument/2006/relationships/slide" Target="slides/slide29.xml"/><Relationship Id="rId38" Type="http://schemas.openxmlformats.org/officeDocument/2006/relationships/slide" Target="slides/slide34.xml"/><Relationship Id="rId59" Type="http://schemas.openxmlformats.org/officeDocument/2006/relationships/slide" Target="slides/slide55.xml"/><Relationship Id="rId103" Type="http://schemas.openxmlformats.org/officeDocument/2006/relationships/notesMaster" Target="notesMasters/notesMaster1.xml"/><Relationship Id="rId108" Type="http://schemas.openxmlformats.org/officeDocument/2006/relationships/tableStyles" Target="tableStyles.xml"/><Relationship Id="rId20" Type="http://schemas.openxmlformats.org/officeDocument/2006/relationships/slide" Target="slides/slide16.xml"/><Relationship Id="rId41" Type="http://schemas.openxmlformats.org/officeDocument/2006/relationships/slide" Target="slides/slide37.xml"/><Relationship Id="rId54" Type="http://schemas.openxmlformats.org/officeDocument/2006/relationships/slide" Target="slides/slide50.xml"/><Relationship Id="rId62" Type="http://schemas.openxmlformats.org/officeDocument/2006/relationships/slide" Target="slides/slide58.xml"/><Relationship Id="rId70" Type="http://schemas.openxmlformats.org/officeDocument/2006/relationships/slide" Target="slides/slide66.xml"/><Relationship Id="rId75" Type="http://schemas.openxmlformats.org/officeDocument/2006/relationships/slide" Target="slides/slide71.xml"/><Relationship Id="rId83" Type="http://schemas.openxmlformats.org/officeDocument/2006/relationships/slide" Target="slides/slide79.xml"/><Relationship Id="rId88" Type="http://schemas.openxmlformats.org/officeDocument/2006/relationships/slide" Target="slides/slide84.xml"/><Relationship Id="rId91" Type="http://schemas.openxmlformats.org/officeDocument/2006/relationships/slide" Target="slides/slide87.xml"/><Relationship Id="rId96" Type="http://schemas.openxmlformats.org/officeDocument/2006/relationships/slide" Target="slides/slide92.xml"/><Relationship Id="rId1" Type="http://schemas.openxmlformats.org/officeDocument/2006/relationships/slideMaster" Target="slideMasters/slideMaster1.xml"/><Relationship Id="rId6" Type="http://schemas.openxmlformats.org/officeDocument/2006/relationships/slide" Target="slides/slide2.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36" Type="http://schemas.openxmlformats.org/officeDocument/2006/relationships/slide" Target="slides/slide32.xml"/><Relationship Id="rId49" Type="http://schemas.openxmlformats.org/officeDocument/2006/relationships/slide" Target="slides/slide45.xml"/><Relationship Id="rId57" Type="http://schemas.openxmlformats.org/officeDocument/2006/relationships/slide" Target="slides/slide53.xml"/><Relationship Id="rId106" Type="http://schemas.openxmlformats.org/officeDocument/2006/relationships/viewProps" Target="viewProps.xml"/><Relationship Id="rId10" Type="http://schemas.openxmlformats.org/officeDocument/2006/relationships/slide" Target="slides/slide6.xml"/><Relationship Id="rId31" Type="http://schemas.openxmlformats.org/officeDocument/2006/relationships/slide" Target="slides/slide27.xml"/><Relationship Id="rId44" Type="http://schemas.openxmlformats.org/officeDocument/2006/relationships/slide" Target="slides/slide40.xml"/><Relationship Id="rId52" Type="http://schemas.openxmlformats.org/officeDocument/2006/relationships/slide" Target="slides/slide48.xml"/><Relationship Id="rId60" Type="http://schemas.openxmlformats.org/officeDocument/2006/relationships/slide" Target="slides/slide56.xml"/><Relationship Id="rId65" Type="http://schemas.openxmlformats.org/officeDocument/2006/relationships/slide" Target="slides/slide61.xml"/><Relationship Id="rId73" Type="http://schemas.openxmlformats.org/officeDocument/2006/relationships/slide" Target="slides/slide69.xml"/><Relationship Id="rId78" Type="http://schemas.openxmlformats.org/officeDocument/2006/relationships/slide" Target="slides/slide74.xml"/><Relationship Id="rId81" Type="http://schemas.openxmlformats.org/officeDocument/2006/relationships/slide" Target="slides/slide77.xml"/><Relationship Id="rId86" Type="http://schemas.openxmlformats.org/officeDocument/2006/relationships/slide" Target="slides/slide82.xml"/><Relationship Id="rId94" Type="http://schemas.openxmlformats.org/officeDocument/2006/relationships/slide" Target="slides/slide90.xml"/><Relationship Id="rId99" Type="http://schemas.openxmlformats.org/officeDocument/2006/relationships/slide" Target="slides/slide95.xml"/><Relationship Id="rId101" Type="http://schemas.openxmlformats.org/officeDocument/2006/relationships/slide" Target="slides/slide97.xml"/><Relationship Id="rId4" Type="http://schemas.openxmlformats.org/officeDocument/2006/relationships/slideMaster" Target="slideMasters/slideMaster4.xml"/><Relationship Id="rId9" Type="http://schemas.openxmlformats.org/officeDocument/2006/relationships/slide" Target="slides/slide5.xml"/><Relationship Id="rId13" Type="http://schemas.openxmlformats.org/officeDocument/2006/relationships/slide" Target="slides/slide9.xml"/><Relationship Id="rId18" Type="http://schemas.openxmlformats.org/officeDocument/2006/relationships/slide" Target="slides/slide14.xml"/><Relationship Id="rId39" Type="http://schemas.openxmlformats.org/officeDocument/2006/relationships/slide" Target="slides/slide35.xml"/><Relationship Id="rId34" Type="http://schemas.openxmlformats.org/officeDocument/2006/relationships/slide" Target="slides/slide30.xml"/><Relationship Id="rId50" Type="http://schemas.openxmlformats.org/officeDocument/2006/relationships/slide" Target="slides/slide46.xml"/><Relationship Id="rId55" Type="http://schemas.openxmlformats.org/officeDocument/2006/relationships/slide" Target="slides/slide51.xml"/><Relationship Id="rId76" Type="http://schemas.openxmlformats.org/officeDocument/2006/relationships/slide" Target="slides/slide72.xml"/><Relationship Id="rId97" Type="http://schemas.openxmlformats.org/officeDocument/2006/relationships/slide" Target="slides/slide93.xml"/><Relationship Id="rId104" Type="http://schemas.openxmlformats.org/officeDocument/2006/relationships/handoutMaster" Target="handoutMasters/handoutMaster1.xml"/><Relationship Id="rId7" Type="http://schemas.openxmlformats.org/officeDocument/2006/relationships/slide" Target="slides/slide3.xml"/><Relationship Id="rId71" Type="http://schemas.openxmlformats.org/officeDocument/2006/relationships/slide" Target="slides/slide67.xml"/><Relationship Id="rId92" Type="http://schemas.openxmlformats.org/officeDocument/2006/relationships/slide" Target="slides/slide88.xml"/><Relationship Id="rId2" Type="http://schemas.openxmlformats.org/officeDocument/2006/relationships/slideMaster" Target="slideMasters/slideMaster2.xml"/><Relationship Id="rId29" Type="http://schemas.openxmlformats.org/officeDocument/2006/relationships/slide" Target="slides/slide25.xml"/><Relationship Id="rId24" Type="http://schemas.openxmlformats.org/officeDocument/2006/relationships/slide" Target="slides/slide20.xml"/><Relationship Id="rId40" Type="http://schemas.openxmlformats.org/officeDocument/2006/relationships/slide" Target="slides/slide36.xml"/><Relationship Id="rId45" Type="http://schemas.openxmlformats.org/officeDocument/2006/relationships/slide" Target="slides/slide41.xml"/><Relationship Id="rId66" Type="http://schemas.openxmlformats.org/officeDocument/2006/relationships/slide" Target="slides/slide62.xml"/><Relationship Id="rId87" Type="http://schemas.openxmlformats.org/officeDocument/2006/relationships/slide" Target="slides/slide83.xml"/><Relationship Id="rId61" Type="http://schemas.openxmlformats.org/officeDocument/2006/relationships/slide" Target="slides/slide57.xml"/><Relationship Id="rId82" Type="http://schemas.openxmlformats.org/officeDocument/2006/relationships/slide" Target="slides/slide78.xml"/><Relationship Id="rId19" Type="http://schemas.openxmlformats.org/officeDocument/2006/relationships/slide" Target="slides/slide15.xml"/><Relationship Id="rId14" Type="http://schemas.openxmlformats.org/officeDocument/2006/relationships/slide" Target="slides/slide10.xml"/><Relationship Id="rId30" Type="http://schemas.openxmlformats.org/officeDocument/2006/relationships/slide" Target="slides/slide26.xml"/><Relationship Id="rId35" Type="http://schemas.openxmlformats.org/officeDocument/2006/relationships/slide" Target="slides/slide31.xml"/><Relationship Id="rId56" Type="http://schemas.openxmlformats.org/officeDocument/2006/relationships/slide" Target="slides/slide52.xml"/><Relationship Id="rId77" Type="http://schemas.openxmlformats.org/officeDocument/2006/relationships/slide" Target="slides/slide73.xml"/><Relationship Id="rId100" Type="http://schemas.openxmlformats.org/officeDocument/2006/relationships/slide" Target="slides/slide96.xml"/><Relationship Id="rId105" Type="http://schemas.openxmlformats.org/officeDocument/2006/relationships/presProps" Target="presProps.xml"/><Relationship Id="rId8" Type="http://schemas.openxmlformats.org/officeDocument/2006/relationships/slide" Target="slides/slide4.xml"/><Relationship Id="rId51" Type="http://schemas.openxmlformats.org/officeDocument/2006/relationships/slide" Target="slides/slide47.xml"/><Relationship Id="rId72" Type="http://schemas.openxmlformats.org/officeDocument/2006/relationships/slide" Target="slides/slide68.xml"/><Relationship Id="rId93" Type="http://schemas.openxmlformats.org/officeDocument/2006/relationships/slide" Target="slides/slide89.xml"/><Relationship Id="rId98" Type="http://schemas.openxmlformats.org/officeDocument/2006/relationships/slide" Target="slides/slide94.xml"/><Relationship Id="rId3" Type="http://schemas.openxmlformats.org/officeDocument/2006/relationships/slideMaster" Target="slideMasters/slideMaster3.xml"/><Relationship Id="rId25" Type="http://schemas.openxmlformats.org/officeDocument/2006/relationships/slide" Target="slides/slide21.xml"/><Relationship Id="rId46" Type="http://schemas.openxmlformats.org/officeDocument/2006/relationships/slide" Target="slides/slide42.xml"/><Relationship Id="rId67" Type="http://schemas.openxmlformats.org/officeDocument/2006/relationships/slide" Target="slides/slide63.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EC9F6A69-0CD0-4D6C-A41D-B1C93761DDAD}" type="doc">
      <dgm:prSet loTypeId="urn:microsoft.com/office/officeart/2005/8/layout/hierarchy1" loCatId="hierarchy" qsTypeId="urn:microsoft.com/office/officeart/2005/8/quickstyle/simple1" qsCatId="simple" csTypeId="urn:microsoft.com/office/officeart/2005/8/colors/accent1_2" csCatId="accent1" phldr="1"/>
      <dgm:spPr/>
      <dgm:t>
        <a:bodyPr/>
        <a:lstStyle/>
        <a:p>
          <a:endParaRPr lang="en-US"/>
        </a:p>
      </dgm:t>
    </dgm:pt>
    <dgm:pt modelId="{E4998706-E10B-44F2-841B-2370B0D6558F}">
      <dgm:prSet phldrT="[Text]" custT="1"/>
      <dgm:spPr/>
      <dgm:t>
        <a:bodyPr/>
        <a:lstStyle/>
        <a:p>
          <a:r>
            <a:rPr lang="en-US" sz="2400" dirty="0">
              <a:latin typeface="Cambria" panose="02040503050406030204" pitchFamily="18" charset="0"/>
            </a:rPr>
            <a:t>Project Owner, LP</a:t>
          </a:r>
        </a:p>
      </dgm:t>
    </dgm:pt>
    <dgm:pt modelId="{CDE52F08-62FA-4C14-A938-A5979364CE88}" type="parTrans" cxnId="{711C740B-9B20-405C-84D6-50D12F80F26F}">
      <dgm:prSet/>
      <dgm:spPr/>
      <dgm:t>
        <a:bodyPr/>
        <a:lstStyle/>
        <a:p>
          <a:endParaRPr lang="en-US"/>
        </a:p>
      </dgm:t>
    </dgm:pt>
    <dgm:pt modelId="{EC18A19C-9668-4536-B741-1FABE622A779}" type="sibTrans" cxnId="{711C740B-9B20-405C-84D6-50D12F80F26F}">
      <dgm:prSet/>
      <dgm:spPr/>
      <dgm:t>
        <a:bodyPr/>
        <a:lstStyle/>
        <a:p>
          <a:endParaRPr lang="en-US"/>
        </a:p>
      </dgm:t>
    </dgm:pt>
    <dgm:pt modelId="{8E3814B8-6F0F-41B7-8DC5-9C9803792066}">
      <dgm:prSet phldrT="[Text]" custT="1"/>
      <dgm:spPr/>
      <dgm:t>
        <a:bodyPr/>
        <a:lstStyle/>
        <a:p>
          <a:r>
            <a:rPr lang="en-US" sz="2400" dirty="0">
              <a:latin typeface="Cambria" panose="02040503050406030204" pitchFamily="18" charset="0"/>
            </a:rPr>
            <a:t>General Partner, LLC (0.01%)</a:t>
          </a:r>
        </a:p>
      </dgm:t>
    </dgm:pt>
    <dgm:pt modelId="{150634A3-05B8-45FE-9BF6-1563DD5EF9EB}" type="parTrans" cxnId="{994E46C3-55E1-476F-B8C3-630029934F87}">
      <dgm:prSet/>
      <dgm:spPr/>
      <dgm:t>
        <a:bodyPr/>
        <a:lstStyle/>
        <a:p>
          <a:endParaRPr lang="en-US"/>
        </a:p>
      </dgm:t>
    </dgm:pt>
    <dgm:pt modelId="{7E5DA141-8DC5-4EDD-99B1-CE2AB0BD5441}" type="sibTrans" cxnId="{994E46C3-55E1-476F-B8C3-630029934F87}">
      <dgm:prSet/>
      <dgm:spPr/>
      <dgm:t>
        <a:bodyPr/>
        <a:lstStyle/>
        <a:p>
          <a:endParaRPr lang="en-US"/>
        </a:p>
      </dgm:t>
    </dgm:pt>
    <dgm:pt modelId="{9FC2C37A-3687-4096-BE09-287C134C3F4E}">
      <dgm:prSet phldrT="[Text]" custT="1"/>
      <dgm:spPr/>
      <dgm:t>
        <a:bodyPr/>
        <a:lstStyle/>
        <a:p>
          <a:r>
            <a:rPr lang="en-US" sz="2400" dirty="0">
              <a:latin typeface="Cambria" panose="02040503050406030204" pitchFamily="18" charset="0"/>
            </a:rPr>
            <a:t>For Profit Developer (49%)	</a:t>
          </a:r>
        </a:p>
      </dgm:t>
    </dgm:pt>
    <dgm:pt modelId="{6F1EAAB1-423E-4BD4-9A0F-49C747DE4685}" type="parTrans" cxnId="{7C264454-BA84-47AA-B24D-5A1390C2B153}">
      <dgm:prSet/>
      <dgm:spPr/>
      <dgm:t>
        <a:bodyPr/>
        <a:lstStyle/>
        <a:p>
          <a:endParaRPr lang="en-US"/>
        </a:p>
      </dgm:t>
    </dgm:pt>
    <dgm:pt modelId="{0289212B-F0BD-4B39-BD20-23EE12DA65A3}" type="sibTrans" cxnId="{7C264454-BA84-47AA-B24D-5A1390C2B153}">
      <dgm:prSet/>
      <dgm:spPr/>
      <dgm:t>
        <a:bodyPr/>
        <a:lstStyle/>
        <a:p>
          <a:endParaRPr lang="en-US"/>
        </a:p>
      </dgm:t>
    </dgm:pt>
    <dgm:pt modelId="{A552AC94-4A79-4B05-930E-109ADEE2389B}">
      <dgm:prSet phldrT="[Text]" custT="1"/>
      <dgm:spPr/>
      <dgm:t>
        <a:bodyPr/>
        <a:lstStyle/>
        <a:p>
          <a:r>
            <a:rPr lang="en-US" sz="2400" dirty="0">
              <a:latin typeface="Cambria" panose="02040503050406030204" pitchFamily="18" charset="0"/>
            </a:rPr>
            <a:t>Nonprofit Developer (51%)</a:t>
          </a:r>
        </a:p>
      </dgm:t>
    </dgm:pt>
    <dgm:pt modelId="{8E2EDD04-1D73-4F49-BE4D-5D599AAF25C9}" type="parTrans" cxnId="{C79A6405-6584-4D6E-8CED-496C29592BA4}">
      <dgm:prSet/>
      <dgm:spPr/>
      <dgm:t>
        <a:bodyPr/>
        <a:lstStyle/>
        <a:p>
          <a:endParaRPr lang="en-US"/>
        </a:p>
      </dgm:t>
    </dgm:pt>
    <dgm:pt modelId="{C667A190-A760-41F1-9D35-C054080A616C}" type="sibTrans" cxnId="{C79A6405-6584-4D6E-8CED-496C29592BA4}">
      <dgm:prSet/>
      <dgm:spPr/>
      <dgm:t>
        <a:bodyPr/>
        <a:lstStyle/>
        <a:p>
          <a:endParaRPr lang="en-US"/>
        </a:p>
      </dgm:t>
    </dgm:pt>
    <dgm:pt modelId="{6922FF1A-D3CB-47B8-9D70-DFCB641D9059}">
      <dgm:prSet phldrT="[Text]" custT="1"/>
      <dgm:spPr/>
      <dgm:t>
        <a:bodyPr/>
        <a:lstStyle/>
        <a:p>
          <a:r>
            <a:rPr lang="en-US" sz="2400" dirty="0">
              <a:latin typeface="Cambria" panose="02040503050406030204" pitchFamily="18" charset="0"/>
            </a:rPr>
            <a:t>Investor Partner (99.98%)</a:t>
          </a:r>
        </a:p>
      </dgm:t>
    </dgm:pt>
    <dgm:pt modelId="{20527E26-6FE5-4068-BCC3-C03A64EC3B4E}" type="parTrans" cxnId="{7287389E-C115-4979-8E3C-BEBE1D230EF2}">
      <dgm:prSet/>
      <dgm:spPr/>
      <dgm:t>
        <a:bodyPr/>
        <a:lstStyle/>
        <a:p>
          <a:endParaRPr lang="en-US"/>
        </a:p>
      </dgm:t>
    </dgm:pt>
    <dgm:pt modelId="{6A5FD7E8-05B5-4225-B618-9CB8DF596CB1}" type="sibTrans" cxnId="{7287389E-C115-4979-8E3C-BEBE1D230EF2}">
      <dgm:prSet/>
      <dgm:spPr/>
      <dgm:t>
        <a:bodyPr/>
        <a:lstStyle/>
        <a:p>
          <a:endParaRPr lang="en-US"/>
        </a:p>
      </dgm:t>
    </dgm:pt>
    <dgm:pt modelId="{F162476D-004F-4FF0-AF6A-1EB5FFD0E706}">
      <dgm:prSet phldrT="[Text]" custT="1"/>
      <dgm:spPr/>
      <dgm:t>
        <a:bodyPr/>
        <a:lstStyle/>
        <a:p>
          <a:r>
            <a:rPr lang="en-US" sz="2400" dirty="0">
              <a:latin typeface="Cambria" panose="02040503050406030204" pitchFamily="18" charset="0"/>
            </a:rPr>
            <a:t>Special Limited Partner (0.01%)</a:t>
          </a:r>
        </a:p>
      </dgm:t>
    </dgm:pt>
    <dgm:pt modelId="{0A28AA61-CFE4-4F15-BB62-8E4E851C3620}" type="parTrans" cxnId="{FE4F08F2-CBC7-46C6-8DCE-5C7AC3FE391F}">
      <dgm:prSet/>
      <dgm:spPr/>
      <dgm:t>
        <a:bodyPr/>
        <a:lstStyle/>
        <a:p>
          <a:endParaRPr lang="en-US"/>
        </a:p>
      </dgm:t>
    </dgm:pt>
    <dgm:pt modelId="{D75E795B-E338-4ACD-BC9C-0F66EA976E46}" type="sibTrans" cxnId="{FE4F08F2-CBC7-46C6-8DCE-5C7AC3FE391F}">
      <dgm:prSet/>
      <dgm:spPr/>
      <dgm:t>
        <a:bodyPr/>
        <a:lstStyle/>
        <a:p>
          <a:endParaRPr lang="en-US"/>
        </a:p>
      </dgm:t>
    </dgm:pt>
    <dgm:pt modelId="{B5B8B1A7-32B9-4BAB-9438-CB96424995BD}">
      <dgm:prSet phldrT="[Text]" custT="1"/>
      <dgm:spPr/>
      <dgm:t>
        <a:bodyPr/>
        <a:lstStyle/>
        <a:p>
          <a:r>
            <a:rPr lang="en-US" sz="2400" dirty="0">
              <a:latin typeface="Cambria" panose="02040503050406030204" pitchFamily="18" charset="0"/>
            </a:rPr>
            <a:t>Syndicated Members (___ %)</a:t>
          </a:r>
        </a:p>
      </dgm:t>
    </dgm:pt>
    <dgm:pt modelId="{749964D8-09FB-4A56-B15A-F67FF6326E59}" type="parTrans" cxnId="{939BA8E6-415C-45D4-9847-5FD584829929}">
      <dgm:prSet/>
      <dgm:spPr/>
      <dgm:t>
        <a:bodyPr/>
        <a:lstStyle/>
        <a:p>
          <a:endParaRPr lang="en-US"/>
        </a:p>
      </dgm:t>
    </dgm:pt>
    <dgm:pt modelId="{4B5BDEA2-2440-4ED4-A3B9-E6BE4BCFE7F5}" type="sibTrans" cxnId="{939BA8E6-415C-45D4-9847-5FD584829929}">
      <dgm:prSet/>
      <dgm:spPr/>
      <dgm:t>
        <a:bodyPr/>
        <a:lstStyle/>
        <a:p>
          <a:endParaRPr lang="en-US"/>
        </a:p>
      </dgm:t>
    </dgm:pt>
    <dgm:pt modelId="{28A8BEA6-7A5E-452A-A940-405D5624A9A5}">
      <dgm:prSet phldrT="[Text]" custT="1"/>
      <dgm:spPr/>
      <dgm:t>
        <a:bodyPr/>
        <a:lstStyle/>
        <a:p>
          <a:r>
            <a:rPr lang="en-US" sz="2400" dirty="0">
              <a:latin typeface="Cambria" panose="02040503050406030204" pitchFamily="18" charset="0"/>
            </a:rPr>
            <a:t>Asset Manager</a:t>
          </a:r>
          <a:br>
            <a:rPr lang="en-US" sz="2400" dirty="0">
              <a:latin typeface="Cambria" panose="02040503050406030204" pitchFamily="18" charset="0"/>
            </a:rPr>
          </a:br>
          <a:r>
            <a:rPr lang="en-US" sz="2400" dirty="0">
              <a:latin typeface="Cambria" panose="02040503050406030204" pitchFamily="18" charset="0"/>
            </a:rPr>
            <a:t>(100%)</a:t>
          </a:r>
        </a:p>
      </dgm:t>
    </dgm:pt>
    <dgm:pt modelId="{975B41C2-2D30-4F84-988F-6AD1E758A9C4}" type="parTrans" cxnId="{7DA633C0-F9C5-4D28-85C9-8B1C3A075C08}">
      <dgm:prSet/>
      <dgm:spPr/>
      <dgm:t>
        <a:bodyPr/>
        <a:lstStyle/>
        <a:p>
          <a:endParaRPr lang="en-US"/>
        </a:p>
      </dgm:t>
    </dgm:pt>
    <dgm:pt modelId="{232FE41C-E384-4F79-8A7A-4171D9AC686A}" type="sibTrans" cxnId="{7DA633C0-F9C5-4D28-85C9-8B1C3A075C08}">
      <dgm:prSet/>
      <dgm:spPr/>
      <dgm:t>
        <a:bodyPr/>
        <a:lstStyle/>
        <a:p>
          <a:endParaRPr lang="en-US"/>
        </a:p>
      </dgm:t>
    </dgm:pt>
    <dgm:pt modelId="{F5D8AC72-8FAC-47AD-9CD4-B7BADB848D66}" type="pres">
      <dgm:prSet presAssocID="{EC9F6A69-0CD0-4D6C-A41D-B1C93761DDAD}" presName="hierChild1" presStyleCnt="0">
        <dgm:presLayoutVars>
          <dgm:chPref val="1"/>
          <dgm:dir/>
          <dgm:animOne val="branch"/>
          <dgm:animLvl val="lvl"/>
          <dgm:resizeHandles/>
        </dgm:presLayoutVars>
      </dgm:prSet>
      <dgm:spPr/>
    </dgm:pt>
    <dgm:pt modelId="{0B4D7F61-802E-464A-9CB9-215AB79A1105}" type="pres">
      <dgm:prSet presAssocID="{E4998706-E10B-44F2-841B-2370B0D6558F}" presName="hierRoot1" presStyleCnt="0"/>
      <dgm:spPr/>
    </dgm:pt>
    <dgm:pt modelId="{7E6D717E-D67C-4793-97E1-992C46178706}" type="pres">
      <dgm:prSet presAssocID="{E4998706-E10B-44F2-841B-2370B0D6558F}" presName="composite" presStyleCnt="0"/>
      <dgm:spPr/>
    </dgm:pt>
    <dgm:pt modelId="{704FBAAA-B08D-406B-B652-0CFB5F002D74}" type="pres">
      <dgm:prSet presAssocID="{E4998706-E10B-44F2-841B-2370B0D6558F}" presName="background" presStyleLbl="node0" presStyleIdx="0" presStyleCnt="1"/>
      <dgm:spPr/>
    </dgm:pt>
    <dgm:pt modelId="{C681E37A-A4F3-47A7-B6DD-8B7E8D0750E0}" type="pres">
      <dgm:prSet presAssocID="{E4998706-E10B-44F2-841B-2370B0D6558F}" presName="text" presStyleLbl="fgAcc0" presStyleIdx="0" presStyleCnt="1" custScaleX="197247" custScaleY="151047" custLinFactNeighborX="-39290" custLinFactNeighborY="-903">
        <dgm:presLayoutVars>
          <dgm:chPref val="3"/>
        </dgm:presLayoutVars>
      </dgm:prSet>
      <dgm:spPr/>
    </dgm:pt>
    <dgm:pt modelId="{21343EE1-436D-45A1-A674-B87259BCDE6F}" type="pres">
      <dgm:prSet presAssocID="{E4998706-E10B-44F2-841B-2370B0D6558F}" presName="hierChild2" presStyleCnt="0"/>
      <dgm:spPr/>
    </dgm:pt>
    <dgm:pt modelId="{3A2E788B-6BAA-43BB-9AFD-0CE9BDFE65E3}" type="pres">
      <dgm:prSet presAssocID="{150634A3-05B8-45FE-9BF6-1563DD5EF9EB}" presName="Name10" presStyleLbl="parChTrans1D2" presStyleIdx="0" presStyleCnt="3"/>
      <dgm:spPr/>
    </dgm:pt>
    <dgm:pt modelId="{3C4C15F3-E48F-4D2D-846C-13219CD6ACC4}" type="pres">
      <dgm:prSet presAssocID="{8E3814B8-6F0F-41B7-8DC5-9C9803792066}" presName="hierRoot2" presStyleCnt="0"/>
      <dgm:spPr/>
    </dgm:pt>
    <dgm:pt modelId="{913BFB07-0A25-4C8F-AA45-8852A558FF44}" type="pres">
      <dgm:prSet presAssocID="{8E3814B8-6F0F-41B7-8DC5-9C9803792066}" presName="composite2" presStyleCnt="0"/>
      <dgm:spPr/>
    </dgm:pt>
    <dgm:pt modelId="{D4EFB452-01CD-44EE-AB14-6D1EDEFE7020}" type="pres">
      <dgm:prSet presAssocID="{8E3814B8-6F0F-41B7-8DC5-9C9803792066}" presName="background2" presStyleLbl="node2" presStyleIdx="0" presStyleCnt="3"/>
      <dgm:spPr/>
    </dgm:pt>
    <dgm:pt modelId="{60D8734D-AF1F-419B-9029-A30775352D3F}" type="pres">
      <dgm:prSet presAssocID="{8E3814B8-6F0F-41B7-8DC5-9C9803792066}" presName="text2" presStyleLbl="fgAcc2" presStyleIdx="0" presStyleCnt="3" custScaleX="135764" custScaleY="172178">
        <dgm:presLayoutVars>
          <dgm:chPref val="3"/>
        </dgm:presLayoutVars>
      </dgm:prSet>
      <dgm:spPr/>
    </dgm:pt>
    <dgm:pt modelId="{176264E9-A9F4-4665-A50A-1DB12B39350D}" type="pres">
      <dgm:prSet presAssocID="{8E3814B8-6F0F-41B7-8DC5-9C9803792066}" presName="hierChild3" presStyleCnt="0"/>
      <dgm:spPr/>
    </dgm:pt>
    <dgm:pt modelId="{2AFF1F6D-9B87-4AF0-A266-74CA6BF26BDB}" type="pres">
      <dgm:prSet presAssocID="{6F1EAAB1-423E-4BD4-9A0F-49C747DE4685}" presName="Name17" presStyleLbl="parChTrans1D3" presStyleIdx="0" presStyleCnt="4"/>
      <dgm:spPr/>
    </dgm:pt>
    <dgm:pt modelId="{0DFB8570-7A2A-44E5-A36D-6068C1CC930F}" type="pres">
      <dgm:prSet presAssocID="{9FC2C37A-3687-4096-BE09-287C134C3F4E}" presName="hierRoot3" presStyleCnt="0"/>
      <dgm:spPr/>
    </dgm:pt>
    <dgm:pt modelId="{2E88B8D7-5B69-4A5C-B3E8-77DA347E9893}" type="pres">
      <dgm:prSet presAssocID="{9FC2C37A-3687-4096-BE09-287C134C3F4E}" presName="composite3" presStyleCnt="0"/>
      <dgm:spPr/>
    </dgm:pt>
    <dgm:pt modelId="{5A811210-DBA6-4DBF-97A2-448B35973FFC}" type="pres">
      <dgm:prSet presAssocID="{9FC2C37A-3687-4096-BE09-287C134C3F4E}" presName="background3" presStyleLbl="node3" presStyleIdx="0" presStyleCnt="4"/>
      <dgm:spPr/>
    </dgm:pt>
    <dgm:pt modelId="{988786DB-F7EA-4540-B4B7-1F94BE13A751}" type="pres">
      <dgm:prSet presAssocID="{9FC2C37A-3687-4096-BE09-287C134C3F4E}" presName="text3" presStyleLbl="fgAcc3" presStyleIdx="0" presStyleCnt="4" custScaleX="143217" custScaleY="175006">
        <dgm:presLayoutVars>
          <dgm:chPref val="3"/>
        </dgm:presLayoutVars>
      </dgm:prSet>
      <dgm:spPr/>
    </dgm:pt>
    <dgm:pt modelId="{111AD6E1-5D94-45E4-AF0F-3CFF13A347D5}" type="pres">
      <dgm:prSet presAssocID="{9FC2C37A-3687-4096-BE09-287C134C3F4E}" presName="hierChild4" presStyleCnt="0"/>
      <dgm:spPr/>
    </dgm:pt>
    <dgm:pt modelId="{EC636045-1B65-4FFA-A109-EEB93DE41FD7}" type="pres">
      <dgm:prSet presAssocID="{8E2EDD04-1D73-4F49-BE4D-5D599AAF25C9}" presName="Name17" presStyleLbl="parChTrans1D3" presStyleIdx="1" presStyleCnt="4"/>
      <dgm:spPr/>
    </dgm:pt>
    <dgm:pt modelId="{E8F32E68-5C6E-4265-924A-3E81B97C4FD3}" type="pres">
      <dgm:prSet presAssocID="{A552AC94-4A79-4B05-930E-109ADEE2389B}" presName="hierRoot3" presStyleCnt="0"/>
      <dgm:spPr/>
    </dgm:pt>
    <dgm:pt modelId="{E1C24573-9D59-454D-A41D-C7EDB32EE973}" type="pres">
      <dgm:prSet presAssocID="{A552AC94-4A79-4B05-930E-109ADEE2389B}" presName="composite3" presStyleCnt="0"/>
      <dgm:spPr/>
    </dgm:pt>
    <dgm:pt modelId="{F08AF1D0-3E8A-4E8B-AC1F-81BB53B34063}" type="pres">
      <dgm:prSet presAssocID="{A552AC94-4A79-4B05-930E-109ADEE2389B}" presName="background3" presStyleLbl="node3" presStyleIdx="1" presStyleCnt="4"/>
      <dgm:spPr/>
    </dgm:pt>
    <dgm:pt modelId="{9F62FE28-99C1-4107-9C2B-BAAD5C75A00D}" type="pres">
      <dgm:prSet presAssocID="{A552AC94-4A79-4B05-930E-109ADEE2389B}" presName="text3" presStyleLbl="fgAcc3" presStyleIdx="1" presStyleCnt="4" custScaleX="151770" custScaleY="155262">
        <dgm:presLayoutVars>
          <dgm:chPref val="3"/>
        </dgm:presLayoutVars>
      </dgm:prSet>
      <dgm:spPr/>
    </dgm:pt>
    <dgm:pt modelId="{8106DA71-7668-4D9F-983F-BCAD2A815FB1}" type="pres">
      <dgm:prSet presAssocID="{A552AC94-4A79-4B05-930E-109ADEE2389B}" presName="hierChild4" presStyleCnt="0"/>
      <dgm:spPr/>
    </dgm:pt>
    <dgm:pt modelId="{C63BE081-85D1-485D-A098-D1B498C21CF7}" type="pres">
      <dgm:prSet presAssocID="{20527E26-6FE5-4068-BCC3-C03A64EC3B4E}" presName="Name10" presStyleLbl="parChTrans1D2" presStyleIdx="1" presStyleCnt="3"/>
      <dgm:spPr/>
    </dgm:pt>
    <dgm:pt modelId="{65F7D2B6-4367-49AB-98F2-08E10B6D957C}" type="pres">
      <dgm:prSet presAssocID="{6922FF1A-D3CB-47B8-9D70-DFCB641D9059}" presName="hierRoot2" presStyleCnt="0"/>
      <dgm:spPr/>
    </dgm:pt>
    <dgm:pt modelId="{4E4566D4-FC9A-46FE-A3A0-62F1EB5D7A88}" type="pres">
      <dgm:prSet presAssocID="{6922FF1A-D3CB-47B8-9D70-DFCB641D9059}" presName="composite2" presStyleCnt="0"/>
      <dgm:spPr/>
    </dgm:pt>
    <dgm:pt modelId="{3F68A5F7-2385-44C1-8BDB-61B5FC2FEB0D}" type="pres">
      <dgm:prSet presAssocID="{6922FF1A-D3CB-47B8-9D70-DFCB641D9059}" presName="background2" presStyleLbl="node2" presStyleIdx="1" presStyleCnt="3"/>
      <dgm:spPr/>
    </dgm:pt>
    <dgm:pt modelId="{5F814FDA-F2D1-4A3A-8FA8-9863E0470A6E}" type="pres">
      <dgm:prSet presAssocID="{6922FF1A-D3CB-47B8-9D70-DFCB641D9059}" presName="text2" presStyleLbl="fgAcc2" presStyleIdx="1" presStyleCnt="3" custScaleX="170440" custScaleY="139488">
        <dgm:presLayoutVars>
          <dgm:chPref val="3"/>
        </dgm:presLayoutVars>
      </dgm:prSet>
      <dgm:spPr/>
    </dgm:pt>
    <dgm:pt modelId="{549F132F-D253-460A-8104-A23667F64AC6}" type="pres">
      <dgm:prSet presAssocID="{6922FF1A-D3CB-47B8-9D70-DFCB641D9059}" presName="hierChild3" presStyleCnt="0"/>
      <dgm:spPr/>
    </dgm:pt>
    <dgm:pt modelId="{39E35999-1113-4B18-82DA-61452CA68DB5}" type="pres">
      <dgm:prSet presAssocID="{749964D8-09FB-4A56-B15A-F67FF6326E59}" presName="Name17" presStyleLbl="parChTrans1D3" presStyleIdx="2" presStyleCnt="4"/>
      <dgm:spPr/>
    </dgm:pt>
    <dgm:pt modelId="{A219173B-DD01-49E7-921D-1A46EA4AB35A}" type="pres">
      <dgm:prSet presAssocID="{B5B8B1A7-32B9-4BAB-9438-CB96424995BD}" presName="hierRoot3" presStyleCnt="0"/>
      <dgm:spPr/>
    </dgm:pt>
    <dgm:pt modelId="{92EF4507-BC5B-456D-AFFC-AC21024F08CB}" type="pres">
      <dgm:prSet presAssocID="{B5B8B1A7-32B9-4BAB-9438-CB96424995BD}" presName="composite3" presStyleCnt="0"/>
      <dgm:spPr/>
    </dgm:pt>
    <dgm:pt modelId="{0C29D526-4F08-4915-AB2A-334B7239E619}" type="pres">
      <dgm:prSet presAssocID="{B5B8B1A7-32B9-4BAB-9438-CB96424995BD}" presName="background3" presStyleLbl="node3" presStyleIdx="2" presStyleCnt="4"/>
      <dgm:spPr/>
    </dgm:pt>
    <dgm:pt modelId="{D92E3C79-DE2D-4EE7-827F-6D2DCADA1CB1}" type="pres">
      <dgm:prSet presAssocID="{B5B8B1A7-32B9-4BAB-9438-CB96424995BD}" presName="text3" presStyleLbl="fgAcc3" presStyleIdx="2" presStyleCnt="4" custScaleX="154062" custScaleY="186565">
        <dgm:presLayoutVars>
          <dgm:chPref val="3"/>
        </dgm:presLayoutVars>
      </dgm:prSet>
      <dgm:spPr/>
    </dgm:pt>
    <dgm:pt modelId="{5CFE9D6A-1FDB-48F0-97CF-10D00D5C41FC}" type="pres">
      <dgm:prSet presAssocID="{B5B8B1A7-32B9-4BAB-9438-CB96424995BD}" presName="hierChild4" presStyleCnt="0"/>
      <dgm:spPr/>
    </dgm:pt>
    <dgm:pt modelId="{4AFA4534-A20B-46D9-96D0-227EE71EA45A}" type="pres">
      <dgm:prSet presAssocID="{0A28AA61-CFE4-4F15-BB62-8E4E851C3620}" presName="Name10" presStyleLbl="parChTrans1D2" presStyleIdx="2" presStyleCnt="3"/>
      <dgm:spPr/>
    </dgm:pt>
    <dgm:pt modelId="{24E80668-7873-43FA-8F9E-3050E57D5159}" type="pres">
      <dgm:prSet presAssocID="{F162476D-004F-4FF0-AF6A-1EB5FFD0E706}" presName="hierRoot2" presStyleCnt="0"/>
      <dgm:spPr/>
    </dgm:pt>
    <dgm:pt modelId="{CFE16555-D539-4CAF-9A9A-6E97AB584E60}" type="pres">
      <dgm:prSet presAssocID="{F162476D-004F-4FF0-AF6A-1EB5FFD0E706}" presName="composite2" presStyleCnt="0"/>
      <dgm:spPr/>
    </dgm:pt>
    <dgm:pt modelId="{59B2A538-02BA-48B2-99DB-FF23559479D0}" type="pres">
      <dgm:prSet presAssocID="{F162476D-004F-4FF0-AF6A-1EB5FFD0E706}" presName="background2" presStyleLbl="node2" presStyleIdx="2" presStyleCnt="3"/>
      <dgm:spPr/>
    </dgm:pt>
    <dgm:pt modelId="{95AB3E83-478C-4FB2-AE7E-71988B27C56C}" type="pres">
      <dgm:prSet presAssocID="{F162476D-004F-4FF0-AF6A-1EB5FFD0E706}" presName="text2" presStyleLbl="fgAcc2" presStyleIdx="2" presStyleCnt="3" custScaleX="143044" custScaleY="162891">
        <dgm:presLayoutVars>
          <dgm:chPref val="3"/>
        </dgm:presLayoutVars>
      </dgm:prSet>
      <dgm:spPr/>
    </dgm:pt>
    <dgm:pt modelId="{E531EA34-1B22-48F8-9474-8793E6BF9D7F}" type="pres">
      <dgm:prSet presAssocID="{F162476D-004F-4FF0-AF6A-1EB5FFD0E706}" presName="hierChild3" presStyleCnt="0"/>
      <dgm:spPr/>
    </dgm:pt>
    <dgm:pt modelId="{AE40258A-9D2D-4496-806D-4556E1DE3E1C}" type="pres">
      <dgm:prSet presAssocID="{975B41C2-2D30-4F84-988F-6AD1E758A9C4}" presName="Name17" presStyleLbl="parChTrans1D3" presStyleIdx="3" presStyleCnt="4"/>
      <dgm:spPr/>
    </dgm:pt>
    <dgm:pt modelId="{5EA1C408-5B25-499C-B070-7E94971895C6}" type="pres">
      <dgm:prSet presAssocID="{28A8BEA6-7A5E-452A-A940-405D5624A9A5}" presName="hierRoot3" presStyleCnt="0"/>
      <dgm:spPr/>
    </dgm:pt>
    <dgm:pt modelId="{7D81B3C7-DE4F-4A69-8E21-F61F2A89F2D2}" type="pres">
      <dgm:prSet presAssocID="{28A8BEA6-7A5E-452A-A940-405D5624A9A5}" presName="composite3" presStyleCnt="0"/>
      <dgm:spPr/>
    </dgm:pt>
    <dgm:pt modelId="{218B838A-BA3C-474E-8E82-AB1014C9D7D4}" type="pres">
      <dgm:prSet presAssocID="{28A8BEA6-7A5E-452A-A940-405D5624A9A5}" presName="background3" presStyleLbl="node3" presStyleIdx="3" presStyleCnt="4"/>
      <dgm:spPr/>
    </dgm:pt>
    <dgm:pt modelId="{85AD294A-AE53-4A53-BA34-84ED87B41171}" type="pres">
      <dgm:prSet presAssocID="{28A8BEA6-7A5E-452A-A940-405D5624A9A5}" presName="text3" presStyleLbl="fgAcc3" presStyleIdx="3" presStyleCnt="4" custScaleX="143044" custScaleY="172459">
        <dgm:presLayoutVars>
          <dgm:chPref val="3"/>
        </dgm:presLayoutVars>
      </dgm:prSet>
      <dgm:spPr/>
    </dgm:pt>
    <dgm:pt modelId="{7CF8ACFC-F80C-4973-A949-5E186CDEE043}" type="pres">
      <dgm:prSet presAssocID="{28A8BEA6-7A5E-452A-A940-405D5624A9A5}" presName="hierChild4" presStyleCnt="0"/>
      <dgm:spPr/>
    </dgm:pt>
  </dgm:ptLst>
  <dgm:cxnLst>
    <dgm:cxn modelId="{C79A6405-6584-4D6E-8CED-496C29592BA4}" srcId="{8E3814B8-6F0F-41B7-8DC5-9C9803792066}" destId="{A552AC94-4A79-4B05-930E-109ADEE2389B}" srcOrd="1" destOrd="0" parTransId="{8E2EDD04-1D73-4F49-BE4D-5D599AAF25C9}" sibTransId="{C667A190-A760-41F1-9D35-C054080A616C}"/>
    <dgm:cxn modelId="{F97ACA0A-7BBA-4ACD-B726-235E6CB4A52E}" type="presOf" srcId="{150634A3-05B8-45FE-9BF6-1563DD5EF9EB}" destId="{3A2E788B-6BAA-43BB-9AFD-0CE9BDFE65E3}" srcOrd="0" destOrd="0" presId="urn:microsoft.com/office/officeart/2005/8/layout/hierarchy1"/>
    <dgm:cxn modelId="{711C740B-9B20-405C-84D6-50D12F80F26F}" srcId="{EC9F6A69-0CD0-4D6C-A41D-B1C93761DDAD}" destId="{E4998706-E10B-44F2-841B-2370B0D6558F}" srcOrd="0" destOrd="0" parTransId="{CDE52F08-62FA-4C14-A938-A5979364CE88}" sibTransId="{EC18A19C-9668-4536-B741-1FABE622A779}"/>
    <dgm:cxn modelId="{F65DA00C-A389-45E4-9975-84391995DCFB}" type="presOf" srcId="{749964D8-09FB-4A56-B15A-F67FF6326E59}" destId="{39E35999-1113-4B18-82DA-61452CA68DB5}" srcOrd="0" destOrd="0" presId="urn:microsoft.com/office/officeart/2005/8/layout/hierarchy1"/>
    <dgm:cxn modelId="{ED62B912-E754-48DE-8FE2-66DFDCC2A2CA}" type="presOf" srcId="{8E2EDD04-1D73-4F49-BE4D-5D599AAF25C9}" destId="{EC636045-1B65-4FFA-A109-EEB93DE41FD7}" srcOrd="0" destOrd="0" presId="urn:microsoft.com/office/officeart/2005/8/layout/hierarchy1"/>
    <dgm:cxn modelId="{C9772E24-9E58-43AD-8537-E3AEC29A54A5}" type="presOf" srcId="{6F1EAAB1-423E-4BD4-9A0F-49C747DE4685}" destId="{2AFF1F6D-9B87-4AF0-A266-74CA6BF26BDB}" srcOrd="0" destOrd="0" presId="urn:microsoft.com/office/officeart/2005/8/layout/hierarchy1"/>
    <dgm:cxn modelId="{C87DE025-1184-4223-90A8-C8C7FAB7E5F6}" type="presOf" srcId="{975B41C2-2D30-4F84-988F-6AD1E758A9C4}" destId="{AE40258A-9D2D-4496-806D-4556E1DE3E1C}" srcOrd="0" destOrd="0" presId="urn:microsoft.com/office/officeart/2005/8/layout/hierarchy1"/>
    <dgm:cxn modelId="{93260A2D-EF4E-42DB-94B5-B5A10240CD17}" type="presOf" srcId="{9FC2C37A-3687-4096-BE09-287C134C3F4E}" destId="{988786DB-F7EA-4540-B4B7-1F94BE13A751}" srcOrd="0" destOrd="0" presId="urn:microsoft.com/office/officeart/2005/8/layout/hierarchy1"/>
    <dgm:cxn modelId="{20A3715F-9070-454F-9D79-58A36B5777C7}" type="presOf" srcId="{F162476D-004F-4FF0-AF6A-1EB5FFD0E706}" destId="{95AB3E83-478C-4FB2-AE7E-71988B27C56C}" srcOrd="0" destOrd="0" presId="urn:microsoft.com/office/officeart/2005/8/layout/hierarchy1"/>
    <dgm:cxn modelId="{611B0863-1D70-44BD-BA6C-BA4EA3508D36}" type="presOf" srcId="{EC9F6A69-0CD0-4D6C-A41D-B1C93761DDAD}" destId="{F5D8AC72-8FAC-47AD-9CD4-B7BADB848D66}" srcOrd="0" destOrd="0" presId="urn:microsoft.com/office/officeart/2005/8/layout/hierarchy1"/>
    <dgm:cxn modelId="{FDC2EC4F-0865-45D8-879E-0EE395849BC1}" type="presOf" srcId="{20527E26-6FE5-4068-BCC3-C03A64EC3B4E}" destId="{C63BE081-85D1-485D-A098-D1B498C21CF7}" srcOrd="0" destOrd="0" presId="urn:microsoft.com/office/officeart/2005/8/layout/hierarchy1"/>
    <dgm:cxn modelId="{7C264454-BA84-47AA-B24D-5A1390C2B153}" srcId="{8E3814B8-6F0F-41B7-8DC5-9C9803792066}" destId="{9FC2C37A-3687-4096-BE09-287C134C3F4E}" srcOrd="0" destOrd="0" parTransId="{6F1EAAB1-423E-4BD4-9A0F-49C747DE4685}" sibTransId="{0289212B-F0BD-4B39-BD20-23EE12DA65A3}"/>
    <dgm:cxn modelId="{52BE6998-A466-4998-9887-301FB7C2D50E}" type="presOf" srcId="{28A8BEA6-7A5E-452A-A940-405D5624A9A5}" destId="{85AD294A-AE53-4A53-BA34-84ED87B41171}" srcOrd="0" destOrd="0" presId="urn:microsoft.com/office/officeart/2005/8/layout/hierarchy1"/>
    <dgm:cxn modelId="{7287389E-C115-4979-8E3C-BEBE1D230EF2}" srcId="{E4998706-E10B-44F2-841B-2370B0D6558F}" destId="{6922FF1A-D3CB-47B8-9D70-DFCB641D9059}" srcOrd="1" destOrd="0" parTransId="{20527E26-6FE5-4068-BCC3-C03A64EC3B4E}" sibTransId="{6A5FD7E8-05B5-4225-B618-9CB8DF596CB1}"/>
    <dgm:cxn modelId="{355125B2-1564-48E4-AD29-F48C0D2D920D}" type="presOf" srcId="{8E3814B8-6F0F-41B7-8DC5-9C9803792066}" destId="{60D8734D-AF1F-419B-9029-A30775352D3F}" srcOrd="0" destOrd="0" presId="urn:microsoft.com/office/officeart/2005/8/layout/hierarchy1"/>
    <dgm:cxn modelId="{7DA633C0-F9C5-4D28-85C9-8B1C3A075C08}" srcId="{F162476D-004F-4FF0-AF6A-1EB5FFD0E706}" destId="{28A8BEA6-7A5E-452A-A940-405D5624A9A5}" srcOrd="0" destOrd="0" parTransId="{975B41C2-2D30-4F84-988F-6AD1E758A9C4}" sibTransId="{232FE41C-E384-4F79-8A7A-4171D9AC686A}"/>
    <dgm:cxn modelId="{2B2169C1-DEDD-4EAC-B535-B6D91A2ABF5F}" type="presOf" srcId="{B5B8B1A7-32B9-4BAB-9438-CB96424995BD}" destId="{D92E3C79-DE2D-4EE7-827F-6D2DCADA1CB1}" srcOrd="0" destOrd="0" presId="urn:microsoft.com/office/officeart/2005/8/layout/hierarchy1"/>
    <dgm:cxn modelId="{994E46C3-55E1-476F-B8C3-630029934F87}" srcId="{E4998706-E10B-44F2-841B-2370B0D6558F}" destId="{8E3814B8-6F0F-41B7-8DC5-9C9803792066}" srcOrd="0" destOrd="0" parTransId="{150634A3-05B8-45FE-9BF6-1563DD5EF9EB}" sibTransId="{7E5DA141-8DC5-4EDD-99B1-CE2AB0BD5441}"/>
    <dgm:cxn modelId="{7DD997D0-97BC-41C8-BCFA-1F1930FA468F}" type="presOf" srcId="{A552AC94-4A79-4B05-930E-109ADEE2389B}" destId="{9F62FE28-99C1-4107-9C2B-BAAD5C75A00D}" srcOrd="0" destOrd="0" presId="urn:microsoft.com/office/officeart/2005/8/layout/hierarchy1"/>
    <dgm:cxn modelId="{9092FCD9-408E-4B7A-A5B6-432027329BC7}" type="presOf" srcId="{E4998706-E10B-44F2-841B-2370B0D6558F}" destId="{C681E37A-A4F3-47A7-B6DD-8B7E8D0750E0}" srcOrd="0" destOrd="0" presId="urn:microsoft.com/office/officeart/2005/8/layout/hierarchy1"/>
    <dgm:cxn modelId="{4E55EFDB-D861-4030-A2D4-4D58A77FE5AC}" type="presOf" srcId="{6922FF1A-D3CB-47B8-9D70-DFCB641D9059}" destId="{5F814FDA-F2D1-4A3A-8FA8-9863E0470A6E}" srcOrd="0" destOrd="0" presId="urn:microsoft.com/office/officeart/2005/8/layout/hierarchy1"/>
    <dgm:cxn modelId="{939BA8E6-415C-45D4-9847-5FD584829929}" srcId="{6922FF1A-D3CB-47B8-9D70-DFCB641D9059}" destId="{B5B8B1A7-32B9-4BAB-9438-CB96424995BD}" srcOrd="0" destOrd="0" parTransId="{749964D8-09FB-4A56-B15A-F67FF6326E59}" sibTransId="{4B5BDEA2-2440-4ED4-A3B9-E6BE4BCFE7F5}"/>
    <dgm:cxn modelId="{5F0DDCEC-B10A-468B-AD55-C1B0B3C66A84}" type="presOf" srcId="{0A28AA61-CFE4-4F15-BB62-8E4E851C3620}" destId="{4AFA4534-A20B-46D9-96D0-227EE71EA45A}" srcOrd="0" destOrd="0" presId="urn:microsoft.com/office/officeart/2005/8/layout/hierarchy1"/>
    <dgm:cxn modelId="{FE4F08F2-CBC7-46C6-8DCE-5C7AC3FE391F}" srcId="{E4998706-E10B-44F2-841B-2370B0D6558F}" destId="{F162476D-004F-4FF0-AF6A-1EB5FFD0E706}" srcOrd="2" destOrd="0" parTransId="{0A28AA61-CFE4-4F15-BB62-8E4E851C3620}" sibTransId="{D75E795B-E338-4ACD-BC9C-0F66EA976E46}"/>
    <dgm:cxn modelId="{496EC005-2AFE-4BBE-A118-1F3161619702}" type="presParOf" srcId="{F5D8AC72-8FAC-47AD-9CD4-B7BADB848D66}" destId="{0B4D7F61-802E-464A-9CB9-215AB79A1105}" srcOrd="0" destOrd="0" presId="urn:microsoft.com/office/officeart/2005/8/layout/hierarchy1"/>
    <dgm:cxn modelId="{2C1D0FBE-03B7-45E6-9107-ED067A10B014}" type="presParOf" srcId="{0B4D7F61-802E-464A-9CB9-215AB79A1105}" destId="{7E6D717E-D67C-4793-97E1-992C46178706}" srcOrd="0" destOrd="0" presId="urn:microsoft.com/office/officeart/2005/8/layout/hierarchy1"/>
    <dgm:cxn modelId="{75506E85-B3B3-4C5A-A07F-F3AF2A1B3251}" type="presParOf" srcId="{7E6D717E-D67C-4793-97E1-992C46178706}" destId="{704FBAAA-B08D-406B-B652-0CFB5F002D74}" srcOrd="0" destOrd="0" presId="urn:microsoft.com/office/officeart/2005/8/layout/hierarchy1"/>
    <dgm:cxn modelId="{BD6F6DE0-3472-49E2-8FE3-0CE26B50B681}" type="presParOf" srcId="{7E6D717E-D67C-4793-97E1-992C46178706}" destId="{C681E37A-A4F3-47A7-B6DD-8B7E8D0750E0}" srcOrd="1" destOrd="0" presId="urn:microsoft.com/office/officeart/2005/8/layout/hierarchy1"/>
    <dgm:cxn modelId="{EFB51519-3B55-4161-81BE-272500EB6C3B}" type="presParOf" srcId="{0B4D7F61-802E-464A-9CB9-215AB79A1105}" destId="{21343EE1-436D-45A1-A674-B87259BCDE6F}" srcOrd="1" destOrd="0" presId="urn:microsoft.com/office/officeart/2005/8/layout/hierarchy1"/>
    <dgm:cxn modelId="{4052361E-7F40-4A26-B057-F9EF4F8293DC}" type="presParOf" srcId="{21343EE1-436D-45A1-A674-B87259BCDE6F}" destId="{3A2E788B-6BAA-43BB-9AFD-0CE9BDFE65E3}" srcOrd="0" destOrd="0" presId="urn:microsoft.com/office/officeart/2005/8/layout/hierarchy1"/>
    <dgm:cxn modelId="{A1210843-3F61-4B9F-BB14-AE7079CA88AA}" type="presParOf" srcId="{21343EE1-436D-45A1-A674-B87259BCDE6F}" destId="{3C4C15F3-E48F-4D2D-846C-13219CD6ACC4}" srcOrd="1" destOrd="0" presId="urn:microsoft.com/office/officeart/2005/8/layout/hierarchy1"/>
    <dgm:cxn modelId="{4398A63F-2A04-4410-AEBE-01E9CEB78BE2}" type="presParOf" srcId="{3C4C15F3-E48F-4D2D-846C-13219CD6ACC4}" destId="{913BFB07-0A25-4C8F-AA45-8852A558FF44}" srcOrd="0" destOrd="0" presId="urn:microsoft.com/office/officeart/2005/8/layout/hierarchy1"/>
    <dgm:cxn modelId="{489F7EFF-EDA7-470A-9FC1-A2BAA6969794}" type="presParOf" srcId="{913BFB07-0A25-4C8F-AA45-8852A558FF44}" destId="{D4EFB452-01CD-44EE-AB14-6D1EDEFE7020}" srcOrd="0" destOrd="0" presId="urn:microsoft.com/office/officeart/2005/8/layout/hierarchy1"/>
    <dgm:cxn modelId="{1BA49B16-B308-4450-9B48-DA78C647A6A2}" type="presParOf" srcId="{913BFB07-0A25-4C8F-AA45-8852A558FF44}" destId="{60D8734D-AF1F-419B-9029-A30775352D3F}" srcOrd="1" destOrd="0" presId="urn:microsoft.com/office/officeart/2005/8/layout/hierarchy1"/>
    <dgm:cxn modelId="{1825220A-D4C8-4425-97D7-4F6DAA1D13BF}" type="presParOf" srcId="{3C4C15F3-E48F-4D2D-846C-13219CD6ACC4}" destId="{176264E9-A9F4-4665-A50A-1DB12B39350D}" srcOrd="1" destOrd="0" presId="urn:microsoft.com/office/officeart/2005/8/layout/hierarchy1"/>
    <dgm:cxn modelId="{2FE6ECE9-E2B7-40ED-B236-05E99F6513BF}" type="presParOf" srcId="{176264E9-A9F4-4665-A50A-1DB12B39350D}" destId="{2AFF1F6D-9B87-4AF0-A266-74CA6BF26BDB}" srcOrd="0" destOrd="0" presId="urn:microsoft.com/office/officeart/2005/8/layout/hierarchy1"/>
    <dgm:cxn modelId="{D0B98F39-6CA8-4592-851A-8A2F04B4F2FE}" type="presParOf" srcId="{176264E9-A9F4-4665-A50A-1DB12B39350D}" destId="{0DFB8570-7A2A-44E5-A36D-6068C1CC930F}" srcOrd="1" destOrd="0" presId="urn:microsoft.com/office/officeart/2005/8/layout/hierarchy1"/>
    <dgm:cxn modelId="{06EC0629-CB23-4D86-8D65-27EEC6433694}" type="presParOf" srcId="{0DFB8570-7A2A-44E5-A36D-6068C1CC930F}" destId="{2E88B8D7-5B69-4A5C-B3E8-77DA347E9893}" srcOrd="0" destOrd="0" presId="urn:microsoft.com/office/officeart/2005/8/layout/hierarchy1"/>
    <dgm:cxn modelId="{D8A1F699-F28E-4CB3-8732-A36C345FFA27}" type="presParOf" srcId="{2E88B8D7-5B69-4A5C-B3E8-77DA347E9893}" destId="{5A811210-DBA6-4DBF-97A2-448B35973FFC}" srcOrd="0" destOrd="0" presId="urn:microsoft.com/office/officeart/2005/8/layout/hierarchy1"/>
    <dgm:cxn modelId="{EF34F441-327C-4168-B404-4249100635F1}" type="presParOf" srcId="{2E88B8D7-5B69-4A5C-B3E8-77DA347E9893}" destId="{988786DB-F7EA-4540-B4B7-1F94BE13A751}" srcOrd="1" destOrd="0" presId="urn:microsoft.com/office/officeart/2005/8/layout/hierarchy1"/>
    <dgm:cxn modelId="{497AC042-3F4B-43EC-B47E-E1201E4DBC97}" type="presParOf" srcId="{0DFB8570-7A2A-44E5-A36D-6068C1CC930F}" destId="{111AD6E1-5D94-45E4-AF0F-3CFF13A347D5}" srcOrd="1" destOrd="0" presId="urn:microsoft.com/office/officeart/2005/8/layout/hierarchy1"/>
    <dgm:cxn modelId="{48F0FAC0-7C61-4677-A695-9AE70529BCE7}" type="presParOf" srcId="{176264E9-A9F4-4665-A50A-1DB12B39350D}" destId="{EC636045-1B65-4FFA-A109-EEB93DE41FD7}" srcOrd="2" destOrd="0" presId="urn:microsoft.com/office/officeart/2005/8/layout/hierarchy1"/>
    <dgm:cxn modelId="{4555D15C-1F23-49BF-90BE-60C1BA050FDB}" type="presParOf" srcId="{176264E9-A9F4-4665-A50A-1DB12B39350D}" destId="{E8F32E68-5C6E-4265-924A-3E81B97C4FD3}" srcOrd="3" destOrd="0" presId="urn:microsoft.com/office/officeart/2005/8/layout/hierarchy1"/>
    <dgm:cxn modelId="{9880846E-EF88-4795-A29D-476BD07C49FD}" type="presParOf" srcId="{E8F32E68-5C6E-4265-924A-3E81B97C4FD3}" destId="{E1C24573-9D59-454D-A41D-C7EDB32EE973}" srcOrd="0" destOrd="0" presId="urn:microsoft.com/office/officeart/2005/8/layout/hierarchy1"/>
    <dgm:cxn modelId="{7A3BB62C-E23C-4615-AD22-9CD034BFCD3B}" type="presParOf" srcId="{E1C24573-9D59-454D-A41D-C7EDB32EE973}" destId="{F08AF1D0-3E8A-4E8B-AC1F-81BB53B34063}" srcOrd="0" destOrd="0" presId="urn:microsoft.com/office/officeart/2005/8/layout/hierarchy1"/>
    <dgm:cxn modelId="{DB74D33B-094A-4BAA-9DEA-23FCDDB43FD3}" type="presParOf" srcId="{E1C24573-9D59-454D-A41D-C7EDB32EE973}" destId="{9F62FE28-99C1-4107-9C2B-BAAD5C75A00D}" srcOrd="1" destOrd="0" presId="urn:microsoft.com/office/officeart/2005/8/layout/hierarchy1"/>
    <dgm:cxn modelId="{93608263-D559-49F3-94AF-FE9259909D5F}" type="presParOf" srcId="{E8F32E68-5C6E-4265-924A-3E81B97C4FD3}" destId="{8106DA71-7668-4D9F-983F-BCAD2A815FB1}" srcOrd="1" destOrd="0" presId="urn:microsoft.com/office/officeart/2005/8/layout/hierarchy1"/>
    <dgm:cxn modelId="{9B3E277A-79A1-405D-955B-FA2B084A9310}" type="presParOf" srcId="{21343EE1-436D-45A1-A674-B87259BCDE6F}" destId="{C63BE081-85D1-485D-A098-D1B498C21CF7}" srcOrd="2" destOrd="0" presId="urn:microsoft.com/office/officeart/2005/8/layout/hierarchy1"/>
    <dgm:cxn modelId="{97E61CEF-5091-4EBF-A258-2FFE04F72A08}" type="presParOf" srcId="{21343EE1-436D-45A1-A674-B87259BCDE6F}" destId="{65F7D2B6-4367-49AB-98F2-08E10B6D957C}" srcOrd="3" destOrd="0" presId="urn:microsoft.com/office/officeart/2005/8/layout/hierarchy1"/>
    <dgm:cxn modelId="{B40902B7-FB25-4400-9951-E809E8F39ACE}" type="presParOf" srcId="{65F7D2B6-4367-49AB-98F2-08E10B6D957C}" destId="{4E4566D4-FC9A-46FE-A3A0-62F1EB5D7A88}" srcOrd="0" destOrd="0" presId="urn:microsoft.com/office/officeart/2005/8/layout/hierarchy1"/>
    <dgm:cxn modelId="{5462A4B5-4F3B-4783-81EC-6BFF4F87B0F6}" type="presParOf" srcId="{4E4566D4-FC9A-46FE-A3A0-62F1EB5D7A88}" destId="{3F68A5F7-2385-44C1-8BDB-61B5FC2FEB0D}" srcOrd="0" destOrd="0" presId="urn:microsoft.com/office/officeart/2005/8/layout/hierarchy1"/>
    <dgm:cxn modelId="{F6040C96-2E28-4406-881F-F2A7739AC2C7}" type="presParOf" srcId="{4E4566D4-FC9A-46FE-A3A0-62F1EB5D7A88}" destId="{5F814FDA-F2D1-4A3A-8FA8-9863E0470A6E}" srcOrd="1" destOrd="0" presId="urn:microsoft.com/office/officeart/2005/8/layout/hierarchy1"/>
    <dgm:cxn modelId="{30039CC0-DC6A-4BAC-B39F-469D1CC4FD78}" type="presParOf" srcId="{65F7D2B6-4367-49AB-98F2-08E10B6D957C}" destId="{549F132F-D253-460A-8104-A23667F64AC6}" srcOrd="1" destOrd="0" presId="urn:microsoft.com/office/officeart/2005/8/layout/hierarchy1"/>
    <dgm:cxn modelId="{FB779007-BAA3-4595-A9F1-DD968ADB6FEC}" type="presParOf" srcId="{549F132F-D253-460A-8104-A23667F64AC6}" destId="{39E35999-1113-4B18-82DA-61452CA68DB5}" srcOrd="0" destOrd="0" presId="urn:microsoft.com/office/officeart/2005/8/layout/hierarchy1"/>
    <dgm:cxn modelId="{7368B4C1-A2CA-4982-AA62-3EE31E609078}" type="presParOf" srcId="{549F132F-D253-460A-8104-A23667F64AC6}" destId="{A219173B-DD01-49E7-921D-1A46EA4AB35A}" srcOrd="1" destOrd="0" presId="urn:microsoft.com/office/officeart/2005/8/layout/hierarchy1"/>
    <dgm:cxn modelId="{416AC91F-85DC-425C-878D-A7CB71DE5909}" type="presParOf" srcId="{A219173B-DD01-49E7-921D-1A46EA4AB35A}" destId="{92EF4507-BC5B-456D-AFFC-AC21024F08CB}" srcOrd="0" destOrd="0" presId="urn:microsoft.com/office/officeart/2005/8/layout/hierarchy1"/>
    <dgm:cxn modelId="{EC091A29-C726-47B2-8811-61D6CB3B4E1A}" type="presParOf" srcId="{92EF4507-BC5B-456D-AFFC-AC21024F08CB}" destId="{0C29D526-4F08-4915-AB2A-334B7239E619}" srcOrd="0" destOrd="0" presId="urn:microsoft.com/office/officeart/2005/8/layout/hierarchy1"/>
    <dgm:cxn modelId="{933049E3-9D33-47BF-BB99-FDD8BCC572CA}" type="presParOf" srcId="{92EF4507-BC5B-456D-AFFC-AC21024F08CB}" destId="{D92E3C79-DE2D-4EE7-827F-6D2DCADA1CB1}" srcOrd="1" destOrd="0" presId="urn:microsoft.com/office/officeart/2005/8/layout/hierarchy1"/>
    <dgm:cxn modelId="{0016A80D-9F93-4100-9156-D614401D8432}" type="presParOf" srcId="{A219173B-DD01-49E7-921D-1A46EA4AB35A}" destId="{5CFE9D6A-1FDB-48F0-97CF-10D00D5C41FC}" srcOrd="1" destOrd="0" presId="urn:microsoft.com/office/officeart/2005/8/layout/hierarchy1"/>
    <dgm:cxn modelId="{B1072260-D090-4D86-83E4-E37C0DCAED38}" type="presParOf" srcId="{21343EE1-436D-45A1-A674-B87259BCDE6F}" destId="{4AFA4534-A20B-46D9-96D0-227EE71EA45A}" srcOrd="4" destOrd="0" presId="urn:microsoft.com/office/officeart/2005/8/layout/hierarchy1"/>
    <dgm:cxn modelId="{EB2E9AF6-207B-44AB-8B62-B86E5BC01AC9}" type="presParOf" srcId="{21343EE1-436D-45A1-A674-B87259BCDE6F}" destId="{24E80668-7873-43FA-8F9E-3050E57D5159}" srcOrd="5" destOrd="0" presId="urn:microsoft.com/office/officeart/2005/8/layout/hierarchy1"/>
    <dgm:cxn modelId="{70A4B57B-763D-479B-A073-26E9A2DCFBBB}" type="presParOf" srcId="{24E80668-7873-43FA-8F9E-3050E57D5159}" destId="{CFE16555-D539-4CAF-9A9A-6E97AB584E60}" srcOrd="0" destOrd="0" presId="urn:microsoft.com/office/officeart/2005/8/layout/hierarchy1"/>
    <dgm:cxn modelId="{032D8F94-9C71-40D5-B6CE-580D7D314924}" type="presParOf" srcId="{CFE16555-D539-4CAF-9A9A-6E97AB584E60}" destId="{59B2A538-02BA-48B2-99DB-FF23559479D0}" srcOrd="0" destOrd="0" presId="urn:microsoft.com/office/officeart/2005/8/layout/hierarchy1"/>
    <dgm:cxn modelId="{F5F4758D-0A74-4FDD-AC9C-87E21B2F2E8F}" type="presParOf" srcId="{CFE16555-D539-4CAF-9A9A-6E97AB584E60}" destId="{95AB3E83-478C-4FB2-AE7E-71988B27C56C}" srcOrd="1" destOrd="0" presId="urn:microsoft.com/office/officeart/2005/8/layout/hierarchy1"/>
    <dgm:cxn modelId="{61250723-2554-4D52-B925-27C401BCA4E3}" type="presParOf" srcId="{24E80668-7873-43FA-8F9E-3050E57D5159}" destId="{E531EA34-1B22-48F8-9474-8793E6BF9D7F}" srcOrd="1" destOrd="0" presId="urn:microsoft.com/office/officeart/2005/8/layout/hierarchy1"/>
    <dgm:cxn modelId="{1D48352B-A8C5-42A5-848B-85317C017991}" type="presParOf" srcId="{E531EA34-1B22-48F8-9474-8793E6BF9D7F}" destId="{AE40258A-9D2D-4496-806D-4556E1DE3E1C}" srcOrd="0" destOrd="0" presId="urn:microsoft.com/office/officeart/2005/8/layout/hierarchy1"/>
    <dgm:cxn modelId="{3244E7D9-09A9-4936-B561-BEAD0811A77A}" type="presParOf" srcId="{E531EA34-1B22-48F8-9474-8793E6BF9D7F}" destId="{5EA1C408-5B25-499C-B070-7E94971895C6}" srcOrd="1" destOrd="0" presId="urn:microsoft.com/office/officeart/2005/8/layout/hierarchy1"/>
    <dgm:cxn modelId="{0BCC6401-33A8-42CF-B397-4C929A687540}" type="presParOf" srcId="{5EA1C408-5B25-499C-B070-7E94971895C6}" destId="{7D81B3C7-DE4F-4A69-8E21-F61F2A89F2D2}" srcOrd="0" destOrd="0" presId="urn:microsoft.com/office/officeart/2005/8/layout/hierarchy1"/>
    <dgm:cxn modelId="{BB5BCF1E-5878-4EB5-9912-5915BF00D401}" type="presParOf" srcId="{7D81B3C7-DE4F-4A69-8E21-F61F2A89F2D2}" destId="{218B838A-BA3C-474E-8E82-AB1014C9D7D4}" srcOrd="0" destOrd="0" presId="urn:microsoft.com/office/officeart/2005/8/layout/hierarchy1"/>
    <dgm:cxn modelId="{4B840B72-F548-4A91-9FCB-919F832FAFB3}" type="presParOf" srcId="{7D81B3C7-DE4F-4A69-8E21-F61F2A89F2D2}" destId="{85AD294A-AE53-4A53-BA34-84ED87B41171}" srcOrd="1" destOrd="0" presId="urn:microsoft.com/office/officeart/2005/8/layout/hierarchy1"/>
    <dgm:cxn modelId="{AADC87A2-EFF1-43B2-A99C-59334E4A54AA}" type="presParOf" srcId="{5EA1C408-5B25-499C-B070-7E94971895C6}" destId="{7CF8ACFC-F80C-4973-A949-5E186CDEE043}" srcOrd="1" destOrd="0" presId="urn:microsoft.com/office/officeart/2005/8/layout/hierarchy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AE40258A-9D2D-4496-806D-4556E1DE3E1C}">
      <dsp:nvSpPr>
        <dsp:cNvPr id="0" name=""/>
        <dsp:cNvSpPr/>
      </dsp:nvSpPr>
      <dsp:spPr>
        <a:xfrm>
          <a:off x="6957510" y="2575955"/>
          <a:ext cx="91440" cy="327637"/>
        </a:xfrm>
        <a:custGeom>
          <a:avLst/>
          <a:gdLst/>
          <a:ahLst/>
          <a:cxnLst/>
          <a:rect l="0" t="0" r="0" b="0"/>
          <a:pathLst>
            <a:path>
              <a:moveTo>
                <a:pt x="45720" y="0"/>
              </a:moveTo>
              <a:lnTo>
                <a:pt x="45720" y="327637"/>
              </a:lnTo>
            </a:path>
          </a:pathLst>
        </a:custGeom>
        <a:noFill/>
        <a:ln w="25400" cap="flat" cmpd="sng"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4AFA4534-A20B-46D9-96D0-227EE71EA45A}">
      <dsp:nvSpPr>
        <dsp:cNvPr id="0" name=""/>
        <dsp:cNvSpPr/>
      </dsp:nvSpPr>
      <dsp:spPr>
        <a:xfrm>
          <a:off x="4120610" y="1076605"/>
          <a:ext cx="2882620" cy="334097"/>
        </a:xfrm>
        <a:custGeom>
          <a:avLst/>
          <a:gdLst/>
          <a:ahLst/>
          <a:cxnLst/>
          <a:rect l="0" t="0" r="0" b="0"/>
          <a:pathLst>
            <a:path>
              <a:moveTo>
                <a:pt x="0" y="0"/>
              </a:moveTo>
              <a:lnTo>
                <a:pt x="0" y="229735"/>
              </a:lnTo>
              <a:lnTo>
                <a:pt x="2882620" y="229735"/>
              </a:lnTo>
              <a:lnTo>
                <a:pt x="2882620" y="334097"/>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39E35999-1113-4B18-82DA-61452CA68DB5}">
      <dsp:nvSpPr>
        <dsp:cNvPr id="0" name=""/>
        <dsp:cNvSpPr/>
      </dsp:nvSpPr>
      <dsp:spPr>
        <a:xfrm>
          <a:off x="4941394" y="2408540"/>
          <a:ext cx="91440" cy="327637"/>
        </a:xfrm>
        <a:custGeom>
          <a:avLst/>
          <a:gdLst/>
          <a:ahLst/>
          <a:cxnLst/>
          <a:rect l="0" t="0" r="0" b="0"/>
          <a:pathLst>
            <a:path>
              <a:moveTo>
                <a:pt x="45720" y="0"/>
              </a:moveTo>
              <a:lnTo>
                <a:pt x="45720" y="327637"/>
              </a:lnTo>
            </a:path>
          </a:pathLst>
        </a:custGeom>
        <a:noFill/>
        <a:ln w="25400" cap="flat" cmpd="sng"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C63BE081-85D1-485D-A098-D1B498C21CF7}">
      <dsp:nvSpPr>
        <dsp:cNvPr id="0" name=""/>
        <dsp:cNvSpPr/>
      </dsp:nvSpPr>
      <dsp:spPr>
        <a:xfrm>
          <a:off x="4120610" y="1076605"/>
          <a:ext cx="866504" cy="334097"/>
        </a:xfrm>
        <a:custGeom>
          <a:avLst/>
          <a:gdLst/>
          <a:ahLst/>
          <a:cxnLst/>
          <a:rect l="0" t="0" r="0" b="0"/>
          <a:pathLst>
            <a:path>
              <a:moveTo>
                <a:pt x="0" y="0"/>
              </a:moveTo>
              <a:lnTo>
                <a:pt x="0" y="229735"/>
              </a:lnTo>
              <a:lnTo>
                <a:pt x="866504" y="229735"/>
              </a:lnTo>
              <a:lnTo>
                <a:pt x="866504" y="334097"/>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EC636045-1B65-4FFA-A109-EEB93DE41FD7}">
      <dsp:nvSpPr>
        <dsp:cNvPr id="0" name=""/>
        <dsp:cNvSpPr/>
      </dsp:nvSpPr>
      <dsp:spPr>
        <a:xfrm>
          <a:off x="2082224" y="2642391"/>
          <a:ext cx="931875" cy="327637"/>
        </a:xfrm>
        <a:custGeom>
          <a:avLst/>
          <a:gdLst/>
          <a:ahLst/>
          <a:cxnLst/>
          <a:rect l="0" t="0" r="0" b="0"/>
          <a:pathLst>
            <a:path>
              <a:moveTo>
                <a:pt x="0" y="0"/>
              </a:moveTo>
              <a:lnTo>
                <a:pt x="0" y="223275"/>
              </a:lnTo>
              <a:lnTo>
                <a:pt x="931875" y="223275"/>
              </a:lnTo>
              <a:lnTo>
                <a:pt x="931875" y="327637"/>
              </a:lnTo>
            </a:path>
          </a:pathLst>
        </a:custGeom>
        <a:noFill/>
        <a:ln w="25400" cap="flat" cmpd="sng"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2AFF1F6D-9B87-4AF0-A266-74CA6BF26BDB}">
      <dsp:nvSpPr>
        <dsp:cNvPr id="0" name=""/>
        <dsp:cNvSpPr/>
      </dsp:nvSpPr>
      <dsp:spPr>
        <a:xfrm>
          <a:off x="1102172" y="2642391"/>
          <a:ext cx="980052" cy="327637"/>
        </a:xfrm>
        <a:custGeom>
          <a:avLst/>
          <a:gdLst/>
          <a:ahLst/>
          <a:cxnLst/>
          <a:rect l="0" t="0" r="0" b="0"/>
          <a:pathLst>
            <a:path>
              <a:moveTo>
                <a:pt x="980052" y="0"/>
              </a:moveTo>
              <a:lnTo>
                <a:pt x="980052" y="223275"/>
              </a:lnTo>
              <a:lnTo>
                <a:pt x="0" y="223275"/>
              </a:lnTo>
              <a:lnTo>
                <a:pt x="0" y="327637"/>
              </a:lnTo>
            </a:path>
          </a:pathLst>
        </a:custGeom>
        <a:noFill/>
        <a:ln w="25400" cap="flat" cmpd="sng"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3A2E788B-6BAA-43BB-9AFD-0CE9BDFE65E3}">
      <dsp:nvSpPr>
        <dsp:cNvPr id="0" name=""/>
        <dsp:cNvSpPr/>
      </dsp:nvSpPr>
      <dsp:spPr>
        <a:xfrm>
          <a:off x="2082224" y="1076605"/>
          <a:ext cx="2038385" cy="334097"/>
        </a:xfrm>
        <a:custGeom>
          <a:avLst/>
          <a:gdLst/>
          <a:ahLst/>
          <a:cxnLst/>
          <a:rect l="0" t="0" r="0" b="0"/>
          <a:pathLst>
            <a:path>
              <a:moveTo>
                <a:pt x="2038385" y="0"/>
              </a:moveTo>
              <a:lnTo>
                <a:pt x="2038385" y="229735"/>
              </a:lnTo>
              <a:lnTo>
                <a:pt x="0" y="229735"/>
              </a:lnTo>
              <a:lnTo>
                <a:pt x="0" y="334097"/>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704FBAAA-B08D-406B-B652-0CFB5F002D74}">
      <dsp:nvSpPr>
        <dsp:cNvPr id="0" name=""/>
        <dsp:cNvSpPr/>
      </dsp:nvSpPr>
      <dsp:spPr>
        <a:xfrm>
          <a:off x="3009570" y="-3919"/>
          <a:ext cx="2222080" cy="1080525"/>
        </a:xfrm>
        <a:prstGeom prst="roundRect">
          <a:avLst>
            <a:gd name="adj" fmla="val 10000"/>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C681E37A-A4F3-47A7-B6DD-8B7E8D0750E0}">
      <dsp:nvSpPr>
        <dsp:cNvPr id="0" name=""/>
        <dsp:cNvSpPr/>
      </dsp:nvSpPr>
      <dsp:spPr>
        <a:xfrm>
          <a:off x="3134741" y="114993"/>
          <a:ext cx="2222080" cy="1080525"/>
        </a:xfrm>
        <a:prstGeom prst="roundRect">
          <a:avLst>
            <a:gd name="adj" fmla="val 10000"/>
          </a:avLst>
        </a:prstGeom>
        <a:solidFill>
          <a:schemeClr val="lt1">
            <a:alpha val="90000"/>
            <a:hueOff val="0"/>
            <a:satOff val="0"/>
            <a:lumOff val="0"/>
            <a:alphaOff val="0"/>
          </a:schemeClr>
        </a:solidFill>
        <a:ln w="254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1440" tIns="91440" rIns="91440" bIns="91440" numCol="1" spcCol="1270" anchor="ctr" anchorCtr="0">
          <a:noAutofit/>
        </a:bodyPr>
        <a:lstStyle/>
        <a:p>
          <a:pPr marL="0" lvl="0" indent="0" algn="ctr" defTabSz="1066800">
            <a:lnSpc>
              <a:spcPct val="90000"/>
            </a:lnSpc>
            <a:spcBef>
              <a:spcPct val="0"/>
            </a:spcBef>
            <a:spcAft>
              <a:spcPct val="35000"/>
            </a:spcAft>
            <a:buNone/>
          </a:pPr>
          <a:r>
            <a:rPr lang="en-US" sz="2400" kern="1200" dirty="0">
              <a:latin typeface="Cambria" panose="02040503050406030204" pitchFamily="18" charset="0"/>
            </a:rPr>
            <a:t>Project Owner, LP</a:t>
          </a:r>
        </a:p>
      </dsp:txBody>
      <dsp:txXfrm>
        <a:off x="3166388" y="146640"/>
        <a:ext cx="2158786" cy="1017231"/>
      </dsp:txXfrm>
    </dsp:sp>
    <dsp:sp modelId="{D4EFB452-01CD-44EE-AB14-6D1EDEFE7020}">
      <dsp:nvSpPr>
        <dsp:cNvPr id="0" name=""/>
        <dsp:cNvSpPr/>
      </dsp:nvSpPr>
      <dsp:spPr>
        <a:xfrm>
          <a:off x="1317501" y="1410703"/>
          <a:ext cx="1529445" cy="1231688"/>
        </a:xfrm>
        <a:prstGeom prst="roundRect">
          <a:avLst>
            <a:gd name="adj" fmla="val 10000"/>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60D8734D-AF1F-419B-9029-A30775352D3F}">
      <dsp:nvSpPr>
        <dsp:cNvPr id="0" name=""/>
        <dsp:cNvSpPr/>
      </dsp:nvSpPr>
      <dsp:spPr>
        <a:xfrm>
          <a:off x="1442673" y="1529616"/>
          <a:ext cx="1529445" cy="1231688"/>
        </a:xfrm>
        <a:prstGeom prst="roundRect">
          <a:avLst>
            <a:gd name="adj" fmla="val 10000"/>
          </a:avLst>
        </a:prstGeom>
        <a:solidFill>
          <a:schemeClr val="lt1">
            <a:alpha val="90000"/>
            <a:hueOff val="0"/>
            <a:satOff val="0"/>
            <a:lumOff val="0"/>
            <a:alphaOff val="0"/>
          </a:schemeClr>
        </a:solidFill>
        <a:ln w="254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1440" tIns="91440" rIns="91440" bIns="91440" numCol="1" spcCol="1270" anchor="ctr" anchorCtr="0">
          <a:noAutofit/>
        </a:bodyPr>
        <a:lstStyle/>
        <a:p>
          <a:pPr marL="0" lvl="0" indent="0" algn="ctr" defTabSz="1066800">
            <a:lnSpc>
              <a:spcPct val="90000"/>
            </a:lnSpc>
            <a:spcBef>
              <a:spcPct val="0"/>
            </a:spcBef>
            <a:spcAft>
              <a:spcPct val="35000"/>
            </a:spcAft>
            <a:buNone/>
          </a:pPr>
          <a:r>
            <a:rPr lang="en-US" sz="2400" kern="1200" dirty="0">
              <a:latin typeface="Cambria" panose="02040503050406030204" pitchFamily="18" charset="0"/>
            </a:rPr>
            <a:t>General Partner, LLC (0.01%)</a:t>
          </a:r>
        </a:p>
      </dsp:txBody>
      <dsp:txXfrm>
        <a:off x="1478748" y="1565691"/>
        <a:ext cx="1457295" cy="1159538"/>
      </dsp:txXfrm>
    </dsp:sp>
    <dsp:sp modelId="{5A811210-DBA6-4DBF-97A2-448B35973FFC}">
      <dsp:nvSpPr>
        <dsp:cNvPr id="0" name=""/>
        <dsp:cNvSpPr/>
      </dsp:nvSpPr>
      <dsp:spPr>
        <a:xfrm>
          <a:off x="295468" y="2970028"/>
          <a:ext cx="1613406" cy="1251918"/>
        </a:xfrm>
        <a:prstGeom prst="roundRect">
          <a:avLst>
            <a:gd name="adj" fmla="val 10000"/>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988786DB-F7EA-4540-B4B7-1F94BE13A751}">
      <dsp:nvSpPr>
        <dsp:cNvPr id="0" name=""/>
        <dsp:cNvSpPr/>
      </dsp:nvSpPr>
      <dsp:spPr>
        <a:xfrm>
          <a:off x="420640" y="3088941"/>
          <a:ext cx="1613406" cy="1251918"/>
        </a:xfrm>
        <a:prstGeom prst="roundRect">
          <a:avLst>
            <a:gd name="adj" fmla="val 10000"/>
          </a:avLst>
        </a:prstGeom>
        <a:solidFill>
          <a:schemeClr val="lt1">
            <a:alpha val="90000"/>
            <a:hueOff val="0"/>
            <a:satOff val="0"/>
            <a:lumOff val="0"/>
            <a:alphaOff val="0"/>
          </a:schemeClr>
        </a:solidFill>
        <a:ln w="254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1440" tIns="91440" rIns="91440" bIns="91440" numCol="1" spcCol="1270" anchor="ctr" anchorCtr="0">
          <a:noAutofit/>
        </a:bodyPr>
        <a:lstStyle/>
        <a:p>
          <a:pPr marL="0" lvl="0" indent="0" algn="ctr" defTabSz="1066800">
            <a:lnSpc>
              <a:spcPct val="90000"/>
            </a:lnSpc>
            <a:spcBef>
              <a:spcPct val="0"/>
            </a:spcBef>
            <a:spcAft>
              <a:spcPct val="35000"/>
            </a:spcAft>
            <a:buNone/>
          </a:pPr>
          <a:r>
            <a:rPr lang="en-US" sz="2400" kern="1200" dirty="0">
              <a:latin typeface="Cambria" panose="02040503050406030204" pitchFamily="18" charset="0"/>
            </a:rPr>
            <a:t>For Profit Developer (49%)	</a:t>
          </a:r>
        </a:p>
      </dsp:txBody>
      <dsp:txXfrm>
        <a:off x="457307" y="3125608"/>
        <a:ext cx="1540072" cy="1178584"/>
      </dsp:txXfrm>
    </dsp:sp>
    <dsp:sp modelId="{F08AF1D0-3E8A-4E8B-AC1F-81BB53B34063}">
      <dsp:nvSpPr>
        <dsp:cNvPr id="0" name=""/>
        <dsp:cNvSpPr/>
      </dsp:nvSpPr>
      <dsp:spPr>
        <a:xfrm>
          <a:off x="2159219" y="2970028"/>
          <a:ext cx="1709760" cy="1110678"/>
        </a:xfrm>
        <a:prstGeom prst="roundRect">
          <a:avLst>
            <a:gd name="adj" fmla="val 10000"/>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9F62FE28-99C1-4107-9C2B-BAAD5C75A00D}">
      <dsp:nvSpPr>
        <dsp:cNvPr id="0" name=""/>
        <dsp:cNvSpPr/>
      </dsp:nvSpPr>
      <dsp:spPr>
        <a:xfrm>
          <a:off x="2284391" y="3088941"/>
          <a:ext cx="1709760" cy="1110678"/>
        </a:xfrm>
        <a:prstGeom prst="roundRect">
          <a:avLst>
            <a:gd name="adj" fmla="val 10000"/>
          </a:avLst>
        </a:prstGeom>
        <a:solidFill>
          <a:schemeClr val="lt1">
            <a:alpha val="90000"/>
            <a:hueOff val="0"/>
            <a:satOff val="0"/>
            <a:lumOff val="0"/>
            <a:alphaOff val="0"/>
          </a:schemeClr>
        </a:solidFill>
        <a:ln w="254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1440" tIns="91440" rIns="91440" bIns="91440" numCol="1" spcCol="1270" anchor="ctr" anchorCtr="0">
          <a:noAutofit/>
        </a:bodyPr>
        <a:lstStyle/>
        <a:p>
          <a:pPr marL="0" lvl="0" indent="0" algn="ctr" defTabSz="1066800">
            <a:lnSpc>
              <a:spcPct val="90000"/>
            </a:lnSpc>
            <a:spcBef>
              <a:spcPct val="0"/>
            </a:spcBef>
            <a:spcAft>
              <a:spcPct val="35000"/>
            </a:spcAft>
            <a:buNone/>
          </a:pPr>
          <a:r>
            <a:rPr lang="en-US" sz="2400" kern="1200" dirty="0">
              <a:latin typeface="Cambria" panose="02040503050406030204" pitchFamily="18" charset="0"/>
            </a:rPr>
            <a:t>Nonprofit Developer (51%)</a:t>
          </a:r>
        </a:p>
      </dsp:txBody>
      <dsp:txXfrm>
        <a:off x="2316922" y="3121472"/>
        <a:ext cx="1644698" cy="1045616"/>
      </dsp:txXfrm>
    </dsp:sp>
    <dsp:sp modelId="{3F68A5F7-2385-44C1-8BDB-61B5FC2FEB0D}">
      <dsp:nvSpPr>
        <dsp:cNvPr id="0" name=""/>
        <dsp:cNvSpPr/>
      </dsp:nvSpPr>
      <dsp:spPr>
        <a:xfrm>
          <a:off x="4027070" y="1410703"/>
          <a:ext cx="1920086" cy="997837"/>
        </a:xfrm>
        <a:prstGeom prst="roundRect">
          <a:avLst>
            <a:gd name="adj" fmla="val 10000"/>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5F814FDA-F2D1-4A3A-8FA8-9863E0470A6E}">
      <dsp:nvSpPr>
        <dsp:cNvPr id="0" name=""/>
        <dsp:cNvSpPr/>
      </dsp:nvSpPr>
      <dsp:spPr>
        <a:xfrm>
          <a:off x="4152242" y="1529616"/>
          <a:ext cx="1920086" cy="997837"/>
        </a:xfrm>
        <a:prstGeom prst="roundRect">
          <a:avLst>
            <a:gd name="adj" fmla="val 10000"/>
          </a:avLst>
        </a:prstGeom>
        <a:solidFill>
          <a:schemeClr val="lt1">
            <a:alpha val="90000"/>
            <a:hueOff val="0"/>
            <a:satOff val="0"/>
            <a:lumOff val="0"/>
            <a:alphaOff val="0"/>
          </a:schemeClr>
        </a:solidFill>
        <a:ln w="254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1440" tIns="91440" rIns="91440" bIns="91440" numCol="1" spcCol="1270" anchor="ctr" anchorCtr="0">
          <a:noAutofit/>
        </a:bodyPr>
        <a:lstStyle/>
        <a:p>
          <a:pPr marL="0" lvl="0" indent="0" algn="ctr" defTabSz="1066800">
            <a:lnSpc>
              <a:spcPct val="90000"/>
            </a:lnSpc>
            <a:spcBef>
              <a:spcPct val="0"/>
            </a:spcBef>
            <a:spcAft>
              <a:spcPct val="35000"/>
            </a:spcAft>
            <a:buNone/>
          </a:pPr>
          <a:r>
            <a:rPr lang="en-US" sz="2400" kern="1200" dirty="0">
              <a:latin typeface="Cambria" panose="02040503050406030204" pitchFamily="18" charset="0"/>
            </a:rPr>
            <a:t>Investor Partner (99.98%)</a:t>
          </a:r>
        </a:p>
      </dsp:txBody>
      <dsp:txXfrm>
        <a:off x="4181468" y="1558842"/>
        <a:ext cx="1861634" cy="939385"/>
      </dsp:txXfrm>
    </dsp:sp>
    <dsp:sp modelId="{0C29D526-4F08-4915-AB2A-334B7239E619}">
      <dsp:nvSpPr>
        <dsp:cNvPr id="0" name=""/>
        <dsp:cNvSpPr/>
      </dsp:nvSpPr>
      <dsp:spPr>
        <a:xfrm>
          <a:off x="4119323" y="2736178"/>
          <a:ext cx="1735580" cy="1334606"/>
        </a:xfrm>
        <a:prstGeom prst="roundRect">
          <a:avLst>
            <a:gd name="adj" fmla="val 10000"/>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D92E3C79-DE2D-4EE7-827F-6D2DCADA1CB1}">
      <dsp:nvSpPr>
        <dsp:cNvPr id="0" name=""/>
        <dsp:cNvSpPr/>
      </dsp:nvSpPr>
      <dsp:spPr>
        <a:xfrm>
          <a:off x="4244495" y="2855091"/>
          <a:ext cx="1735580" cy="1334606"/>
        </a:xfrm>
        <a:prstGeom prst="roundRect">
          <a:avLst>
            <a:gd name="adj" fmla="val 10000"/>
          </a:avLst>
        </a:prstGeom>
        <a:solidFill>
          <a:schemeClr val="lt1">
            <a:alpha val="90000"/>
            <a:hueOff val="0"/>
            <a:satOff val="0"/>
            <a:lumOff val="0"/>
            <a:alphaOff val="0"/>
          </a:schemeClr>
        </a:solidFill>
        <a:ln w="254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1440" tIns="91440" rIns="91440" bIns="91440" numCol="1" spcCol="1270" anchor="ctr" anchorCtr="0">
          <a:noAutofit/>
        </a:bodyPr>
        <a:lstStyle/>
        <a:p>
          <a:pPr marL="0" lvl="0" indent="0" algn="ctr" defTabSz="1066800">
            <a:lnSpc>
              <a:spcPct val="90000"/>
            </a:lnSpc>
            <a:spcBef>
              <a:spcPct val="0"/>
            </a:spcBef>
            <a:spcAft>
              <a:spcPct val="35000"/>
            </a:spcAft>
            <a:buNone/>
          </a:pPr>
          <a:r>
            <a:rPr lang="en-US" sz="2400" kern="1200" dirty="0">
              <a:latin typeface="Cambria" panose="02040503050406030204" pitchFamily="18" charset="0"/>
            </a:rPr>
            <a:t>Syndicated Members (___ %)</a:t>
          </a:r>
        </a:p>
      </dsp:txBody>
      <dsp:txXfrm>
        <a:off x="4283584" y="2894180"/>
        <a:ext cx="1657402" cy="1256428"/>
      </dsp:txXfrm>
    </dsp:sp>
    <dsp:sp modelId="{59B2A538-02BA-48B2-99DB-FF23559479D0}">
      <dsp:nvSpPr>
        <dsp:cNvPr id="0" name=""/>
        <dsp:cNvSpPr/>
      </dsp:nvSpPr>
      <dsp:spPr>
        <a:xfrm>
          <a:off x="6197501" y="1410703"/>
          <a:ext cx="1611457" cy="1165252"/>
        </a:xfrm>
        <a:prstGeom prst="roundRect">
          <a:avLst>
            <a:gd name="adj" fmla="val 10000"/>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95AB3E83-478C-4FB2-AE7E-71988B27C56C}">
      <dsp:nvSpPr>
        <dsp:cNvPr id="0" name=""/>
        <dsp:cNvSpPr/>
      </dsp:nvSpPr>
      <dsp:spPr>
        <a:xfrm>
          <a:off x="6322673" y="1529616"/>
          <a:ext cx="1611457" cy="1165252"/>
        </a:xfrm>
        <a:prstGeom prst="roundRect">
          <a:avLst>
            <a:gd name="adj" fmla="val 10000"/>
          </a:avLst>
        </a:prstGeom>
        <a:solidFill>
          <a:schemeClr val="lt1">
            <a:alpha val="90000"/>
            <a:hueOff val="0"/>
            <a:satOff val="0"/>
            <a:lumOff val="0"/>
            <a:alphaOff val="0"/>
          </a:schemeClr>
        </a:solidFill>
        <a:ln w="254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1440" tIns="91440" rIns="91440" bIns="91440" numCol="1" spcCol="1270" anchor="ctr" anchorCtr="0">
          <a:noAutofit/>
        </a:bodyPr>
        <a:lstStyle/>
        <a:p>
          <a:pPr marL="0" lvl="0" indent="0" algn="ctr" defTabSz="1066800">
            <a:lnSpc>
              <a:spcPct val="90000"/>
            </a:lnSpc>
            <a:spcBef>
              <a:spcPct val="0"/>
            </a:spcBef>
            <a:spcAft>
              <a:spcPct val="35000"/>
            </a:spcAft>
            <a:buNone/>
          </a:pPr>
          <a:r>
            <a:rPr lang="en-US" sz="2400" kern="1200" dirty="0">
              <a:latin typeface="Cambria" panose="02040503050406030204" pitchFamily="18" charset="0"/>
            </a:rPr>
            <a:t>Special Limited Partner (0.01%)</a:t>
          </a:r>
        </a:p>
      </dsp:txBody>
      <dsp:txXfrm>
        <a:off x="6356802" y="1563745"/>
        <a:ext cx="1543199" cy="1096994"/>
      </dsp:txXfrm>
    </dsp:sp>
    <dsp:sp modelId="{218B838A-BA3C-474E-8E82-AB1014C9D7D4}">
      <dsp:nvSpPr>
        <dsp:cNvPr id="0" name=""/>
        <dsp:cNvSpPr/>
      </dsp:nvSpPr>
      <dsp:spPr>
        <a:xfrm>
          <a:off x="6197501" y="2903593"/>
          <a:ext cx="1611457" cy="1233698"/>
        </a:xfrm>
        <a:prstGeom prst="roundRect">
          <a:avLst>
            <a:gd name="adj" fmla="val 10000"/>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85AD294A-AE53-4A53-BA34-84ED87B41171}">
      <dsp:nvSpPr>
        <dsp:cNvPr id="0" name=""/>
        <dsp:cNvSpPr/>
      </dsp:nvSpPr>
      <dsp:spPr>
        <a:xfrm>
          <a:off x="6322673" y="3022506"/>
          <a:ext cx="1611457" cy="1233698"/>
        </a:xfrm>
        <a:prstGeom prst="roundRect">
          <a:avLst>
            <a:gd name="adj" fmla="val 10000"/>
          </a:avLst>
        </a:prstGeom>
        <a:solidFill>
          <a:schemeClr val="lt1">
            <a:alpha val="90000"/>
            <a:hueOff val="0"/>
            <a:satOff val="0"/>
            <a:lumOff val="0"/>
            <a:alphaOff val="0"/>
          </a:schemeClr>
        </a:solidFill>
        <a:ln w="254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1440" tIns="91440" rIns="91440" bIns="91440" numCol="1" spcCol="1270" anchor="ctr" anchorCtr="0">
          <a:noAutofit/>
        </a:bodyPr>
        <a:lstStyle/>
        <a:p>
          <a:pPr marL="0" lvl="0" indent="0" algn="ctr" defTabSz="1066800">
            <a:lnSpc>
              <a:spcPct val="90000"/>
            </a:lnSpc>
            <a:spcBef>
              <a:spcPct val="0"/>
            </a:spcBef>
            <a:spcAft>
              <a:spcPct val="35000"/>
            </a:spcAft>
            <a:buNone/>
          </a:pPr>
          <a:r>
            <a:rPr lang="en-US" sz="2400" kern="1200" dirty="0">
              <a:latin typeface="Cambria" panose="02040503050406030204" pitchFamily="18" charset="0"/>
            </a:rPr>
            <a:t>Asset Manager</a:t>
          </a:r>
          <a:br>
            <a:rPr lang="en-US" sz="2400" kern="1200" dirty="0">
              <a:latin typeface="Cambria" panose="02040503050406030204" pitchFamily="18" charset="0"/>
            </a:rPr>
          </a:br>
          <a:r>
            <a:rPr lang="en-US" sz="2400" kern="1200" dirty="0">
              <a:latin typeface="Cambria" panose="02040503050406030204" pitchFamily="18" charset="0"/>
            </a:rPr>
            <a:t>(100%)</a:t>
          </a:r>
        </a:p>
      </dsp:txBody>
      <dsp:txXfrm>
        <a:off x="6358807" y="3058640"/>
        <a:ext cx="1539189" cy="1161430"/>
      </dsp:txXfrm>
    </dsp:sp>
  </dsp:spTree>
</dsp:drawing>
</file>

<file path=ppt/diagrams/layout1.xml><?xml version="1.0" encoding="utf-8"?>
<dgm:layoutDef xmlns:dgm="http://schemas.openxmlformats.org/drawingml/2006/diagram" xmlns:a="http://schemas.openxmlformats.org/drawingml/2006/main" uniqueId="urn:microsoft.com/office/officeart/2005/8/layout/hierarchy1">
  <dgm:title val=""/>
  <dgm:desc val=""/>
  <dgm:catLst>
    <dgm:cat type="hierarchy" pri="2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hierChild1">
    <dgm:varLst>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primFontSz" for="des" ptType="node" op="equ" val="65"/>
      <dgm:constr type="w" for="des" forName="composite" refType="w"/>
      <dgm:constr type="h" for="des" forName="composite" refType="w" refFor="des" refForName="composite" fact="0.667"/>
      <dgm:constr type="w" for="des" forName="composite2" refType="w" refFor="des" refForName="composite"/>
      <dgm:constr type="h" for="des" forName="composite2" refType="h" refFor="des" refForName="composite"/>
      <dgm:constr type="w" for="des" forName="composite3" refType="w" refFor="des" refForName="composite"/>
      <dgm:constr type="h" for="des" forName="composite3" refType="h" refFor="des" refForName="composite"/>
      <dgm:constr type="w" for="des" forName="composite4" refType="w" refFor="des" refForName="composite"/>
      <dgm:constr type="h" for="des" forName="composite4" refType="h" refFor="des" refForName="composite"/>
      <dgm:constr type="w" for="des" forName="composite5" refType="w" refFor="des" refForName="composite"/>
      <dgm:constr type="h" for="des" forName="composite5" refType="h" refFor="des" refForName="composite"/>
      <dgm:constr type="sibSp" refType="w" refFor="des" refForName="composite" fact="0.1"/>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p" for="des" forName="hierRoot1" refType="h" refFor="des" refForName="composite" fact="0.25"/>
      <dgm:constr type="sp" for="des" forName="hierRoot2" refType="sp" refFor="des" refForName="hierRoot1"/>
      <dgm:constr type="sp" for="des" forName="hierRoot3" refType="sp" refFor="des" refForName="hierRoot1"/>
      <dgm:constr type="sp" for="des" forName="hierRoot4" refType="sp" refFor="des" refForName="hierRoot1"/>
      <dgm:constr type="sp" for="des" forName="hierRoot5" refType="sp" refFor="des" refForName="hierRoot1"/>
    </dgm:constrLst>
    <dgm:ruleLst/>
    <dgm:forEach name="Name3" axis="ch">
      <dgm:forEach name="Name4" axis="self" ptType="node">
        <dgm:layoutNode name="hierRoot1">
          <dgm:alg type="hierRoot"/>
          <dgm:shape xmlns:r="http://schemas.openxmlformats.org/officeDocument/2006/relationships" r:blip="">
            <dgm:adjLst/>
          </dgm:shape>
          <dgm:presOf/>
          <dgm:constrLst>
            <dgm:constr type="bendDist" for="des" ptType="parTrans" refType="sp" fact="0.5"/>
          </dgm:constrLst>
          <dgm:ruleLst/>
          <dgm:layoutNode name="composite">
            <dgm:alg type="composite"/>
            <dgm:shape xmlns:r="http://schemas.openxmlformats.org/officeDocument/2006/relationships" r:blip="">
              <dgm:adjLst/>
            </dgm:shape>
            <dgm:presOf/>
            <dgm:constrLst>
              <dgm:constr type="w" for="ch" forName="background" refType="w" fact="0.9"/>
              <dgm:constr type="h" for="ch" forName="background" refType="w" refFor="ch" refForName="background" fact="0.635"/>
              <dgm:constr type="t" for="ch" forName="background"/>
              <dgm:constr type="l" for="ch" forName="background"/>
              <dgm:constr type="w" for="ch" forName="text" refType="w" fact="0.9"/>
              <dgm:constr type="h" for="ch" forName="text" refType="w" refFor="ch" refForName="text" fact="0.635"/>
              <dgm:constr type="t" for="ch" forName="text" refType="w" fact="0.095"/>
              <dgm:constr type="l" for="ch" forName="text" refType="w" fact="0.1"/>
            </dgm:constrLst>
            <dgm:ruleLst/>
            <dgm:layoutNode name="background" styleLbl="node0" moveWith="text">
              <dgm:alg type="sp"/>
              <dgm:shape xmlns:r="http://schemas.openxmlformats.org/officeDocument/2006/relationships" type="roundRect" r:blip="">
                <dgm:adjLst>
                  <dgm:adj idx="1" val="0.1"/>
                </dgm:adjLst>
              </dgm:shape>
              <dgm:presOf/>
              <dgm:constrLst/>
              <dgm:ruleLst/>
            </dgm:layoutNode>
            <dgm:layoutNode name="text" styleLbl="fgAcc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2">
            <dgm:choose name="Name5">
              <dgm:if name="Name6" func="var" arg="dir" op="equ" val="norm">
                <dgm:alg type="hierChild">
                  <dgm:param type="linDir" val="fromL"/>
                </dgm:alg>
              </dgm:if>
              <dgm:else name="Name7">
                <dgm:alg type="hierChild">
                  <dgm:param type="linDir" val="fromR"/>
                </dgm:alg>
              </dgm:else>
            </dgm:choose>
            <dgm:shape xmlns:r="http://schemas.openxmlformats.org/officeDocument/2006/relationships" r:blip="">
              <dgm:adjLst/>
            </dgm:shape>
            <dgm:presOf/>
            <dgm:constrLst/>
            <dgm:ruleLst/>
            <dgm:forEach name="Name8" axis="ch">
              <dgm:forEach name="Name9" axis="self" ptType="parTrans" cnt="1">
                <dgm:layoutNode name="Name10">
                  <dgm:alg type="conn">
                    <dgm:param type="dim" val="1D"/>
                    <dgm:param type="endSty" val="noArr"/>
                    <dgm:param type="connRout" val="bend"/>
                    <dgm:param type="bendPt" val="end"/>
                    <dgm:param type="begPts" val="bCtr"/>
                    <dgm:param type="endPts" val="tCtr"/>
                    <dgm:param type="srcNode" val="background"/>
                    <dgm:param type="dstNode" val="background2"/>
                  </dgm:alg>
                  <dgm:shape xmlns:r="http://schemas.openxmlformats.org/officeDocument/2006/relationships" type="conn" r:blip="" zOrderOff="-999">
                    <dgm:adjLst/>
                  </dgm:shape>
                  <dgm:presOf axis="self"/>
                  <dgm:constrLst>
                    <dgm:constr type="begPad"/>
                    <dgm:constr type="endPad"/>
                  </dgm:constrLst>
                  <dgm:ruleLst/>
                </dgm:layoutNode>
              </dgm:forEach>
              <dgm:forEach name="Name11" axis="self" ptType="node">
                <dgm:layoutNode name="hierRoot2">
                  <dgm:alg type="hierRoot"/>
                  <dgm:shape xmlns:r="http://schemas.openxmlformats.org/officeDocument/2006/relationships" r:blip="">
                    <dgm:adjLst/>
                  </dgm:shape>
                  <dgm:presOf/>
                  <dgm:constrLst>
                    <dgm:constr type="bendDist" for="des" ptType="parTrans" refType="sp" fact="0.5"/>
                  </dgm:constrLst>
                  <dgm:ruleLst/>
                  <dgm:layoutNode name="composite2">
                    <dgm:alg type="composite"/>
                    <dgm:shape xmlns:r="http://schemas.openxmlformats.org/officeDocument/2006/relationships" r:blip="">
                      <dgm:adjLst/>
                    </dgm:shape>
                    <dgm:presOf/>
                    <dgm:constrLst>
                      <dgm:constr type="w" for="ch" forName="background2" refType="w" fact="0.9"/>
                      <dgm:constr type="h" for="ch" forName="background2" refType="w" refFor="ch" refForName="background2" fact="0.635"/>
                      <dgm:constr type="t" for="ch" forName="background2"/>
                      <dgm:constr type="l" for="ch" forName="background2"/>
                      <dgm:constr type="w" for="ch" forName="text2" refType="w" fact="0.9"/>
                      <dgm:constr type="h" for="ch" forName="text2" refType="w" refFor="ch" refForName="text2" fact="0.635"/>
                      <dgm:constr type="t" for="ch" forName="text2" refType="w" fact="0.095"/>
                      <dgm:constr type="l" for="ch" forName="text2" refType="w" fact="0.1"/>
                    </dgm:constrLst>
                    <dgm:ruleLst/>
                    <dgm:layoutNode name="background2" moveWith="text2">
                      <dgm:alg type="sp"/>
                      <dgm:shape xmlns:r="http://schemas.openxmlformats.org/officeDocument/2006/relationships" type="roundRect" r:blip="">
                        <dgm:adjLst>
                          <dgm:adj idx="1" val="0.1"/>
                        </dgm:adjLst>
                      </dgm:shape>
                      <dgm:presOf/>
                      <dgm:constrLst/>
                      <dgm:ruleLst/>
                    </dgm:layoutNode>
                    <dgm:layoutNode name="text2" styleLbl="fgAcc2">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3">
                    <dgm:choose name="Name12">
                      <dgm:if name="Name13" func="var" arg="dir" op="equ" val="norm">
                        <dgm:alg type="hierChild">
                          <dgm:param type="linDir" val="fromL"/>
                        </dgm:alg>
                      </dgm:if>
                      <dgm:else name="Name14">
                        <dgm:alg type="hierChild">
                          <dgm:param type="linDir" val="fromR"/>
                        </dgm:alg>
                      </dgm:else>
                    </dgm:choose>
                    <dgm:shape xmlns:r="http://schemas.openxmlformats.org/officeDocument/2006/relationships" r:blip="">
                      <dgm:adjLst/>
                    </dgm:shape>
                    <dgm:presOf/>
                    <dgm:constrLst/>
                    <dgm:ruleLst/>
                    <dgm:forEach name="Name15" axis="ch">
                      <dgm:forEach name="Name16" axis="self" ptType="parTrans" cnt="1">
                        <dgm:layoutNode name="Name17">
                          <dgm:alg type="conn">
                            <dgm:param type="dim" val="1D"/>
                            <dgm:param type="endSty" val="noArr"/>
                            <dgm:param type="connRout" val="bend"/>
                            <dgm:param type="bendPt" val="end"/>
                            <dgm:param type="begPts" val="bCtr"/>
                            <dgm:param type="endPts" val="tCtr"/>
                            <dgm:param type="srcNode" val="background2"/>
                            <dgm:param type="dstNode" val="background3"/>
                          </dgm:alg>
                          <dgm:shape xmlns:r="http://schemas.openxmlformats.org/officeDocument/2006/relationships" type="conn" r:blip="" zOrderOff="-999">
                            <dgm:adjLst/>
                          </dgm:shape>
                          <dgm:presOf axis="self"/>
                          <dgm:constrLst>
                            <dgm:constr type="begPad"/>
                            <dgm:constr type="endPad"/>
                          </dgm:constrLst>
                          <dgm:ruleLst/>
                        </dgm:layoutNode>
                      </dgm:forEach>
                      <dgm:forEach name="Name18" axis="self" ptType="node">
                        <dgm:layoutNode name="hierRoot3">
                          <dgm:alg type="hierRoot"/>
                          <dgm:shape xmlns:r="http://schemas.openxmlformats.org/officeDocument/2006/relationships" r:blip="">
                            <dgm:adjLst/>
                          </dgm:shape>
                          <dgm:presOf/>
                          <dgm:constrLst>
                            <dgm:constr type="bendDist" for="des" ptType="parTrans" refType="sp" fact="0.5"/>
                          </dgm:constrLst>
                          <dgm:ruleLst/>
                          <dgm:layoutNode name="composite3">
                            <dgm:alg type="composite"/>
                            <dgm:shape xmlns:r="http://schemas.openxmlformats.org/officeDocument/2006/relationships" r:blip="">
                              <dgm:adjLst/>
                            </dgm:shape>
                            <dgm:presOf/>
                            <dgm:constrLst>
                              <dgm:constr type="w" for="ch" forName="background3" refType="w" fact="0.9"/>
                              <dgm:constr type="h" for="ch" forName="background3" refType="w" refFor="ch" refForName="background3" fact="0.635"/>
                              <dgm:constr type="t" for="ch" forName="background3"/>
                              <dgm:constr type="l" for="ch" forName="background3"/>
                              <dgm:constr type="w" for="ch" forName="text3" refType="w" fact="0.9"/>
                              <dgm:constr type="h" for="ch" forName="text3" refType="w" refFor="ch" refForName="text3" fact="0.635"/>
                              <dgm:constr type="t" for="ch" forName="text3" refType="w" fact="0.095"/>
                              <dgm:constr type="l" for="ch" forName="text3" refType="w" fact="0.1"/>
                            </dgm:constrLst>
                            <dgm:ruleLst/>
                            <dgm:layoutNode name="background3" moveWith="text3">
                              <dgm:alg type="sp"/>
                              <dgm:shape xmlns:r="http://schemas.openxmlformats.org/officeDocument/2006/relationships" type="roundRect" r:blip="">
                                <dgm:adjLst>
                                  <dgm:adj idx="1" val="0.1"/>
                                </dgm:adjLst>
                              </dgm:shape>
                              <dgm:presOf/>
                              <dgm:constrLst/>
                              <dgm:ruleLst/>
                            </dgm:layoutNode>
                            <dgm:layoutNode name="text3" styleLbl="fgAcc3">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4">
                            <dgm:choose name="Name19">
                              <dgm:if name="Name20" func="var" arg="dir" op="equ" val="norm">
                                <dgm:alg type="hierChild">
                                  <dgm:param type="linDir" val="fromL"/>
                                </dgm:alg>
                              </dgm:if>
                              <dgm:else name="Name21">
                                <dgm:alg type="hierChild">
                                  <dgm:param type="linDir" val="fromR"/>
                                </dgm:alg>
                              </dgm:else>
                            </dgm:choose>
                            <dgm:shape xmlns:r="http://schemas.openxmlformats.org/officeDocument/2006/relationships" r:blip="">
                              <dgm:adjLst/>
                            </dgm:shape>
                            <dgm:presOf/>
                            <dgm:constrLst/>
                            <dgm:ruleLst/>
                            <dgm:forEach name="repeat" axis="ch">
                              <dgm:forEach name="Name22" axis="self" ptType="parTrans" cnt="1">
                                <dgm:layoutNode name="Name23">
                                  <dgm:choose name="Name24">
                                    <dgm:if name="Name25" axis="self" func="depth" op="lte" val="4">
                                      <dgm:alg type="conn">
                                        <dgm:param type="dim" val="1D"/>
                                        <dgm:param type="endSty" val="noArr"/>
                                        <dgm:param type="connRout" val="bend"/>
                                        <dgm:param type="bendPt" val="end"/>
                                        <dgm:param type="begPts" val="bCtr"/>
                                        <dgm:param type="endPts" val="tCtr"/>
                                        <dgm:param type="srcNode" val="background3"/>
                                        <dgm:param type="dstNode" val="background4"/>
                                      </dgm:alg>
                                    </dgm:if>
                                    <dgm:else name="Name26">
                                      <dgm:alg type="conn">
                                        <dgm:param type="dim" val="1D"/>
                                        <dgm:param type="endSty" val="noArr"/>
                                        <dgm:param type="connRout" val="bend"/>
                                        <dgm:param type="bendPt" val="end"/>
                                        <dgm:param type="begPts" val="bCtr"/>
                                        <dgm:param type="endPts" val="tCtr"/>
                                        <dgm:param type="srcNode" val="background4"/>
                                        <dgm:param type="dstNode" val="background4"/>
                                      </dgm:alg>
                                    </dgm:else>
                                  </dgm:choose>
                                  <dgm:shape xmlns:r="http://schemas.openxmlformats.org/officeDocument/2006/relationships" type="conn" r:blip="" zOrderOff="-999">
                                    <dgm:adjLst/>
                                  </dgm:shape>
                                  <dgm:presOf axis="self"/>
                                  <dgm:constrLst>
                                    <dgm:constr type="begPad"/>
                                    <dgm:constr type="endPad"/>
                                  </dgm:constrLst>
                                  <dgm:ruleLst/>
                                </dgm:layoutNode>
                              </dgm:forEach>
                              <dgm:forEach name="Name27" axis="self" ptType="node">
                                <dgm:layoutNode name="hierRoot4">
                                  <dgm:alg type="hierRoot"/>
                                  <dgm:shape xmlns:r="http://schemas.openxmlformats.org/officeDocument/2006/relationships" r:blip="">
                                    <dgm:adjLst/>
                                  </dgm:shape>
                                  <dgm:presOf/>
                                  <dgm:constrLst>
                                    <dgm:constr type="bendDist" for="des" ptType="parTrans" refType="sp" fact="0.5"/>
                                  </dgm:constrLst>
                                  <dgm:ruleLst/>
                                  <dgm:layoutNode name="composite4">
                                    <dgm:alg type="composite"/>
                                    <dgm:shape xmlns:r="http://schemas.openxmlformats.org/officeDocument/2006/relationships" r:blip="">
                                      <dgm:adjLst/>
                                    </dgm:shape>
                                    <dgm:presOf/>
                                    <dgm:constrLst>
                                      <dgm:constr type="w" for="ch" forName="background4" refType="w" fact="0.9"/>
                                      <dgm:constr type="h" for="ch" forName="background4" refType="w" refFor="ch" refForName="background4" fact="0.635"/>
                                      <dgm:constr type="t" for="ch" forName="background4"/>
                                      <dgm:constr type="l" for="ch" forName="background4"/>
                                      <dgm:constr type="w" for="ch" forName="text4" refType="w" fact="0.9"/>
                                      <dgm:constr type="h" for="ch" forName="text4" refType="w" refFor="ch" refForName="text4" fact="0.635"/>
                                      <dgm:constr type="t" for="ch" forName="text4" refType="w" fact="0.095"/>
                                      <dgm:constr type="l" for="ch" forName="text4" refType="w" fact="0.1"/>
                                    </dgm:constrLst>
                                    <dgm:ruleLst/>
                                    <dgm:layoutNode name="background4" moveWith="text4">
                                      <dgm:alg type="sp"/>
                                      <dgm:shape xmlns:r="http://schemas.openxmlformats.org/officeDocument/2006/relationships" type="roundRect" r:blip="">
                                        <dgm:adjLst>
                                          <dgm:adj idx="1" val="0.1"/>
                                        </dgm:adjLst>
                                      </dgm:shape>
                                      <dgm:presOf/>
                                      <dgm:constrLst/>
                                      <dgm:ruleLst/>
                                    </dgm:layoutNode>
                                    <dgm:layoutNode name="text4" styleLbl="fgAcc4">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5">
                                    <dgm:choose name="Name28">
                                      <dgm:if name="Name29" func="var" arg="dir" op="equ" val="norm">
                                        <dgm:alg type="hierChild">
                                          <dgm:param type="linDir" val="fromL"/>
                                        </dgm:alg>
                                      </dgm:if>
                                      <dgm:else name="Name30">
                                        <dgm:alg type="hierChild">
                                          <dgm:param type="linDir" val="fromR"/>
                                        </dgm:alg>
                                      </dgm:else>
                                    </dgm:choose>
                                    <dgm:shape xmlns:r="http://schemas.openxmlformats.org/officeDocument/2006/relationships" r:blip="">
                                      <dgm:adjLst/>
                                    </dgm:shape>
                                    <dgm:presOf/>
                                    <dgm:constrLst/>
                                    <dgm:ruleLst/>
                                    <dgm:forEach name="Name31" ref="repeat"/>
                                  </dgm:layoutNode>
                                </dgm:layoutNode>
                              </dgm:forEach>
                            </dgm:forEach>
                          </dgm:layoutNode>
                        </dgm:layoutNode>
                      </dgm:forEach>
                    </dgm:forEach>
                  </dgm:layoutNode>
                </dgm:layoutNode>
              </dgm:forEach>
            </dgm:forEach>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6.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6E86049D-B1CA-4B84-A5FD-8E4288E43611}"/>
              </a:ext>
            </a:extLst>
          </p:cNvPr>
          <p:cNvSpPr>
            <a:spLocks noGrp="1"/>
          </p:cNvSpPr>
          <p:nvPr>
            <p:ph type="hdr" sz="quarter"/>
          </p:nvPr>
        </p:nvSpPr>
        <p:spPr>
          <a:xfrm>
            <a:off x="0" y="0"/>
            <a:ext cx="3038475" cy="463550"/>
          </a:xfrm>
          <a:prstGeom prst="rect">
            <a:avLst/>
          </a:prstGeom>
        </p:spPr>
        <p:txBody>
          <a:bodyPr vert="horz" lIns="92399" tIns="46201" rIns="92399" bIns="46201" rtlCol="0"/>
          <a:lstStyle>
            <a:lvl1pPr algn="l" eaLnBrk="1" fontAlgn="auto" hangingPunct="1">
              <a:spcBef>
                <a:spcPts val="0"/>
              </a:spcBef>
              <a:spcAft>
                <a:spcPts val="0"/>
              </a:spcAft>
              <a:defRPr sz="1200">
                <a:latin typeface="+mn-lt"/>
                <a:cs typeface="+mn-cs"/>
              </a:defRPr>
            </a:lvl1pPr>
          </a:lstStyle>
          <a:p>
            <a:pPr>
              <a:defRPr/>
            </a:pPr>
            <a:endParaRPr lang="en-US"/>
          </a:p>
        </p:txBody>
      </p:sp>
      <p:sp>
        <p:nvSpPr>
          <p:cNvPr id="3" name="Date Placeholder 2">
            <a:extLst>
              <a:ext uri="{FF2B5EF4-FFF2-40B4-BE49-F238E27FC236}">
                <a16:creationId xmlns:a16="http://schemas.microsoft.com/office/drawing/2014/main" id="{C4B7C527-C864-45EE-BE0C-6E7E01FB02B5}"/>
              </a:ext>
            </a:extLst>
          </p:cNvPr>
          <p:cNvSpPr>
            <a:spLocks noGrp="1"/>
          </p:cNvSpPr>
          <p:nvPr>
            <p:ph type="dt" sz="quarter" idx="1"/>
          </p:nvPr>
        </p:nvSpPr>
        <p:spPr>
          <a:xfrm>
            <a:off x="3970338" y="0"/>
            <a:ext cx="3038475" cy="463550"/>
          </a:xfrm>
          <a:prstGeom prst="rect">
            <a:avLst/>
          </a:prstGeom>
        </p:spPr>
        <p:txBody>
          <a:bodyPr vert="horz" lIns="92399" tIns="46201" rIns="92399" bIns="46201" rtlCol="0"/>
          <a:lstStyle>
            <a:lvl1pPr algn="r" eaLnBrk="1" fontAlgn="auto" hangingPunct="1">
              <a:spcBef>
                <a:spcPts val="0"/>
              </a:spcBef>
              <a:spcAft>
                <a:spcPts val="0"/>
              </a:spcAft>
              <a:defRPr sz="1200">
                <a:latin typeface="+mn-lt"/>
                <a:cs typeface="+mn-cs"/>
              </a:defRPr>
            </a:lvl1pPr>
          </a:lstStyle>
          <a:p>
            <a:pPr>
              <a:defRPr/>
            </a:pPr>
            <a:fld id="{C1A06C80-BD93-436F-8980-4AD0F072FC20}" type="datetimeFigureOut">
              <a:rPr lang="en-US"/>
              <a:pPr>
                <a:defRPr/>
              </a:pPr>
              <a:t>6/15/2021</a:t>
            </a:fld>
            <a:endParaRPr lang="en-US" dirty="0"/>
          </a:p>
        </p:txBody>
      </p:sp>
      <p:sp>
        <p:nvSpPr>
          <p:cNvPr id="5" name="Slide Number Placeholder 4">
            <a:extLst>
              <a:ext uri="{FF2B5EF4-FFF2-40B4-BE49-F238E27FC236}">
                <a16:creationId xmlns:a16="http://schemas.microsoft.com/office/drawing/2014/main" id="{727DF7D9-2398-4BA0-ADE1-A0A3DB6ADA44}"/>
              </a:ext>
            </a:extLst>
          </p:cNvPr>
          <p:cNvSpPr>
            <a:spLocks noGrp="1"/>
          </p:cNvSpPr>
          <p:nvPr>
            <p:ph type="sldNum" sz="quarter" idx="3"/>
          </p:nvPr>
        </p:nvSpPr>
        <p:spPr>
          <a:xfrm>
            <a:off x="3970338" y="8831263"/>
            <a:ext cx="3038475" cy="463550"/>
          </a:xfrm>
          <a:prstGeom prst="rect">
            <a:avLst/>
          </a:prstGeom>
        </p:spPr>
        <p:txBody>
          <a:bodyPr vert="horz" wrap="square" lIns="92399" tIns="46201" rIns="92399" bIns="46201" numCol="1" anchor="b" anchorCtr="0" compatLnSpc="1">
            <a:prstTxWarp prst="textNoShape">
              <a:avLst/>
            </a:prstTxWarp>
          </a:bodyPr>
          <a:lstStyle>
            <a:lvl1pPr algn="r" eaLnBrk="1" hangingPunct="1">
              <a:defRPr sz="1200"/>
            </a:lvl1pPr>
          </a:lstStyle>
          <a:p>
            <a:pPr>
              <a:defRPr/>
            </a:pPr>
            <a:fld id="{6A4B7736-AECA-4215-B6EC-E42851FE108C}" type="slidenum">
              <a:rPr lang="en-US" altLang="en-US"/>
              <a:pPr>
                <a:defRPr/>
              </a:pPr>
              <a:t>‹#›</a:t>
            </a:fld>
            <a:endParaRPr lang="en-US" altLang="en-US"/>
          </a:p>
        </p:txBody>
      </p:sp>
    </p:spTree>
    <p:extLst>
      <p:ext uri="{BB962C8B-B14F-4D97-AF65-F5344CB8AC3E}">
        <p14:creationId xmlns:p14="http://schemas.microsoft.com/office/powerpoint/2010/main" val="1"/>
      </p:ext>
    </p:extLst>
  </p:cSld>
  <p:clrMap bg1="lt1" tx1="dk1" bg2="lt2" tx2="dk2" accent1="accent1" accent2="accent2" accent3="accent3" accent4="accent4" accent5="accent5" accent6="accent6" hlink="hlink" folHlink="folHlink"/>
  <p:hf sldNum="0"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5.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40884BBB-FD96-4150-B1E6-E570CCA959F0}"/>
              </a:ext>
            </a:extLst>
          </p:cNvPr>
          <p:cNvSpPr>
            <a:spLocks noGrp="1"/>
          </p:cNvSpPr>
          <p:nvPr>
            <p:ph type="hdr" sz="quarter"/>
          </p:nvPr>
        </p:nvSpPr>
        <p:spPr>
          <a:xfrm>
            <a:off x="0" y="0"/>
            <a:ext cx="3038475" cy="463550"/>
          </a:xfrm>
          <a:prstGeom prst="rect">
            <a:avLst/>
          </a:prstGeom>
        </p:spPr>
        <p:txBody>
          <a:bodyPr vert="horz" lIns="92399" tIns="46201" rIns="92399" bIns="46201" rtlCol="0"/>
          <a:lstStyle>
            <a:lvl1pPr algn="l" eaLnBrk="1" fontAlgn="auto" hangingPunct="1">
              <a:spcBef>
                <a:spcPts val="0"/>
              </a:spcBef>
              <a:spcAft>
                <a:spcPts val="0"/>
              </a:spcAft>
              <a:defRPr sz="1200">
                <a:latin typeface="+mn-lt"/>
                <a:cs typeface="+mn-cs"/>
              </a:defRPr>
            </a:lvl1pPr>
          </a:lstStyle>
          <a:p>
            <a:pPr>
              <a:defRPr/>
            </a:pPr>
            <a:endParaRPr lang="en-US"/>
          </a:p>
        </p:txBody>
      </p:sp>
      <p:sp>
        <p:nvSpPr>
          <p:cNvPr id="3" name="Date Placeholder 2">
            <a:extLst>
              <a:ext uri="{FF2B5EF4-FFF2-40B4-BE49-F238E27FC236}">
                <a16:creationId xmlns:a16="http://schemas.microsoft.com/office/drawing/2014/main" id="{BC7950D8-4149-4F5B-91B3-45AD4ABF29E9}"/>
              </a:ext>
            </a:extLst>
          </p:cNvPr>
          <p:cNvSpPr>
            <a:spLocks noGrp="1"/>
          </p:cNvSpPr>
          <p:nvPr>
            <p:ph type="dt" idx="1"/>
          </p:nvPr>
        </p:nvSpPr>
        <p:spPr>
          <a:xfrm>
            <a:off x="3970338" y="0"/>
            <a:ext cx="3038475" cy="463550"/>
          </a:xfrm>
          <a:prstGeom prst="rect">
            <a:avLst/>
          </a:prstGeom>
        </p:spPr>
        <p:txBody>
          <a:bodyPr vert="horz" lIns="92399" tIns="46201" rIns="92399" bIns="46201" rtlCol="0"/>
          <a:lstStyle>
            <a:lvl1pPr algn="r" eaLnBrk="1" fontAlgn="auto" hangingPunct="1">
              <a:spcBef>
                <a:spcPts val="0"/>
              </a:spcBef>
              <a:spcAft>
                <a:spcPts val="0"/>
              </a:spcAft>
              <a:defRPr sz="1200">
                <a:latin typeface="+mn-lt"/>
                <a:cs typeface="+mn-cs"/>
              </a:defRPr>
            </a:lvl1pPr>
          </a:lstStyle>
          <a:p>
            <a:pPr>
              <a:defRPr/>
            </a:pPr>
            <a:fld id="{29FCD737-DCD0-4E12-8279-FF78CF759F91}" type="datetimeFigureOut">
              <a:rPr lang="en-US"/>
              <a:pPr>
                <a:defRPr/>
              </a:pPr>
              <a:t>6/15/2021</a:t>
            </a:fld>
            <a:endParaRPr lang="en-US" dirty="0"/>
          </a:p>
        </p:txBody>
      </p:sp>
      <p:sp>
        <p:nvSpPr>
          <p:cNvPr id="4" name="Slide Image Placeholder 3">
            <a:extLst>
              <a:ext uri="{FF2B5EF4-FFF2-40B4-BE49-F238E27FC236}">
                <a16:creationId xmlns:a16="http://schemas.microsoft.com/office/drawing/2014/main" id="{1020C7FC-256C-4571-B747-8E541E990964}"/>
              </a:ext>
            </a:extLst>
          </p:cNvPr>
          <p:cNvSpPr>
            <a:spLocks noGrp="1" noRot="1" noChangeAspect="1"/>
          </p:cNvSpPr>
          <p:nvPr>
            <p:ph type="sldImg" idx="2"/>
          </p:nvPr>
        </p:nvSpPr>
        <p:spPr>
          <a:xfrm>
            <a:off x="1181100" y="696913"/>
            <a:ext cx="4649788" cy="3486150"/>
          </a:xfrm>
          <a:prstGeom prst="rect">
            <a:avLst/>
          </a:prstGeom>
          <a:noFill/>
          <a:ln w="12700">
            <a:solidFill>
              <a:prstClr val="black"/>
            </a:solidFill>
          </a:ln>
        </p:spPr>
        <p:txBody>
          <a:bodyPr vert="horz" lIns="92399" tIns="46201" rIns="92399" bIns="46201" rtlCol="0" anchor="ctr"/>
          <a:lstStyle/>
          <a:p>
            <a:pPr lvl="0"/>
            <a:endParaRPr lang="en-US" noProof="0" dirty="0"/>
          </a:p>
        </p:txBody>
      </p:sp>
      <p:sp>
        <p:nvSpPr>
          <p:cNvPr id="5" name="Notes Placeholder 4">
            <a:extLst>
              <a:ext uri="{FF2B5EF4-FFF2-40B4-BE49-F238E27FC236}">
                <a16:creationId xmlns:a16="http://schemas.microsoft.com/office/drawing/2014/main" id="{D52CA258-EF17-4124-87EA-15AF65F56A68}"/>
              </a:ext>
            </a:extLst>
          </p:cNvPr>
          <p:cNvSpPr>
            <a:spLocks noGrp="1"/>
          </p:cNvSpPr>
          <p:nvPr>
            <p:ph type="body" sz="quarter" idx="3"/>
          </p:nvPr>
        </p:nvSpPr>
        <p:spPr>
          <a:xfrm>
            <a:off x="701675" y="4414838"/>
            <a:ext cx="5607050" cy="4183062"/>
          </a:xfrm>
          <a:prstGeom prst="rect">
            <a:avLst/>
          </a:prstGeom>
        </p:spPr>
        <p:txBody>
          <a:bodyPr vert="horz" lIns="92399" tIns="46201" rIns="92399" bIns="46201" rtlCol="0"/>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6" name="Footer Placeholder 5">
            <a:extLst>
              <a:ext uri="{FF2B5EF4-FFF2-40B4-BE49-F238E27FC236}">
                <a16:creationId xmlns:a16="http://schemas.microsoft.com/office/drawing/2014/main" id="{3B4652F3-F15C-42A8-AFED-A677A9164847}"/>
              </a:ext>
            </a:extLst>
          </p:cNvPr>
          <p:cNvSpPr>
            <a:spLocks noGrp="1"/>
          </p:cNvSpPr>
          <p:nvPr>
            <p:ph type="ftr" sz="quarter" idx="4"/>
          </p:nvPr>
        </p:nvSpPr>
        <p:spPr>
          <a:xfrm>
            <a:off x="0" y="8831263"/>
            <a:ext cx="3038475" cy="463550"/>
          </a:xfrm>
          <a:prstGeom prst="rect">
            <a:avLst/>
          </a:prstGeom>
        </p:spPr>
        <p:txBody>
          <a:bodyPr vert="horz" lIns="92399" tIns="46201" rIns="92399" bIns="46201" rtlCol="0" anchor="b"/>
          <a:lstStyle>
            <a:lvl1pPr algn="l" eaLnBrk="1" fontAlgn="auto" hangingPunct="1">
              <a:spcBef>
                <a:spcPts val="0"/>
              </a:spcBef>
              <a:spcAft>
                <a:spcPts val="0"/>
              </a:spcAft>
              <a:defRPr sz="1200">
                <a:latin typeface="+mn-lt"/>
                <a:cs typeface="+mn-cs"/>
              </a:defRPr>
            </a:lvl1pPr>
          </a:lstStyle>
          <a:p>
            <a:pPr>
              <a:defRPr/>
            </a:pPr>
            <a:r>
              <a:rPr lang="en-US"/>
              <a:t>Stonehenge Community Development/Pierce Atwood - New Markets Tax Credits</a:t>
            </a:r>
          </a:p>
        </p:txBody>
      </p:sp>
      <p:sp>
        <p:nvSpPr>
          <p:cNvPr id="7" name="Slide Number Placeholder 6">
            <a:extLst>
              <a:ext uri="{FF2B5EF4-FFF2-40B4-BE49-F238E27FC236}">
                <a16:creationId xmlns:a16="http://schemas.microsoft.com/office/drawing/2014/main" id="{5D5B52F5-2259-47BE-9B2E-B93D3F482349}"/>
              </a:ext>
            </a:extLst>
          </p:cNvPr>
          <p:cNvSpPr>
            <a:spLocks noGrp="1"/>
          </p:cNvSpPr>
          <p:nvPr>
            <p:ph type="sldNum" sz="quarter" idx="5"/>
          </p:nvPr>
        </p:nvSpPr>
        <p:spPr>
          <a:xfrm>
            <a:off x="3970338" y="8831263"/>
            <a:ext cx="3038475" cy="463550"/>
          </a:xfrm>
          <a:prstGeom prst="rect">
            <a:avLst/>
          </a:prstGeom>
        </p:spPr>
        <p:txBody>
          <a:bodyPr vert="horz" wrap="square" lIns="92399" tIns="46201" rIns="92399" bIns="46201" numCol="1" anchor="b" anchorCtr="0" compatLnSpc="1">
            <a:prstTxWarp prst="textNoShape">
              <a:avLst/>
            </a:prstTxWarp>
          </a:bodyPr>
          <a:lstStyle>
            <a:lvl1pPr algn="r" eaLnBrk="1" hangingPunct="1">
              <a:defRPr sz="1200"/>
            </a:lvl1pPr>
          </a:lstStyle>
          <a:p>
            <a:pPr>
              <a:defRPr/>
            </a:pPr>
            <a:fld id="{4437E9D2-2F28-44DA-A0E2-8F3558460F42}" type="slidenum">
              <a:rPr lang="en-US" altLang="en-US"/>
              <a:pPr>
                <a:defRPr/>
              </a:pPr>
              <a:t>‹#›</a:t>
            </a:fld>
            <a:endParaRPr lang="en-US" altLang="en-US"/>
          </a:p>
        </p:txBody>
      </p:sp>
    </p:spTree>
  </p:cSld>
  <p:clrMap bg1="lt1" tx1="dk1" bg2="lt2" tx2="dk2" accent1="accent1" accent2="accent2" accent3="accent3" accent4="accent4" accent5="accent5" accent6="accent6" hlink="hlink" folHlink="folHlink"/>
  <p:hf sldNum="0" hdr="0" ftr="0" dt="0"/>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2" Type="http://schemas.openxmlformats.org/officeDocument/2006/relationships/slide" Target="../slides/slide65.xml"/><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_rels/notesSlide59.xml.rels><?xml version="1.0" encoding="UTF-8" standalone="yes"?>
<Relationships xmlns="http://schemas.openxmlformats.org/package/2006/relationships"><Relationship Id="rId2" Type="http://schemas.openxmlformats.org/officeDocument/2006/relationships/slide" Target="../slides/slide67.xml"/><Relationship Id="rId1" Type="http://schemas.openxmlformats.org/officeDocument/2006/relationships/notesMaster" Target="../notesMasters/notesMaster1.xml"/></Relationships>
</file>

<file path=ppt/notesSlides/_rels/notesSlide60.xml.rels><?xml version="1.0" encoding="UTF-8" standalone="yes"?>
<Relationships xmlns="http://schemas.openxmlformats.org/package/2006/relationships"><Relationship Id="rId2" Type="http://schemas.openxmlformats.org/officeDocument/2006/relationships/slide" Target="../slides/slide68.xml"/><Relationship Id="rId1" Type="http://schemas.openxmlformats.org/officeDocument/2006/relationships/notesMaster" Target="../notesMasters/notesMaster1.xml"/></Relationships>
</file>

<file path=ppt/notesSlides/_rels/notesSlide61.xml.rels><?xml version="1.0" encoding="UTF-8" standalone="yes"?>
<Relationships xmlns="http://schemas.openxmlformats.org/package/2006/relationships"><Relationship Id="rId2" Type="http://schemas.openxmlformats.org/officeDocument/2006/relationships/slide" Target="../slides/slide69.xml"/><Relationship Id="rId1" Type="http://schemas.openxmlformats.org/officeDocument/2006/relationships/notesMaster" Target="../notesMasters/notesMaster1.xml"/></Relationships>
</file>

<file path=ppt/notesSlides/_rels/notesSlide62.xml.rels><?xml version="1.0" encoding="UTF-8" standalone="yes"?>
<Relationships xmlns="http://schemas.openxmlformats.org/package/2006/relationships"><Relationship Id="rId2" Type="http://schemas.openxmlformats.org/officeDocument/2006/relationships/slide" Target="../slides/slide70.xml"/><Relationship Id="rId1" Type="http://schemas.openxmlformats.org/officeDocument/2006/relationships/notesMaster" Target="../notesMasters/notesMaster1.xml"/></Relationships>
</file>

<file path=ppt/notesSlides/_rels/notesSlide63.xml.rels><?xml version="1.0" encoding="UTF-8" standalone="yes"?>
<Relationships xmlns="http://schemas.openxmlformats.org/package/2006/relationships"><Relationship Id="rId2" Type="http://schemas.openxmlformats.org/officeDocument/2006/relationships/slide" Target="../slides/slide71.xml"/><Relationship Id="rId1" Type="http://schemas.openxmlformats.org/officeDocument/2006/relationships/notesMaster" Target="../notesMasters/notesMaster1.xml"/></Relationships>
</file>

<file path=ppt/notesSlides/_rels/notesSlide64.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_rels/notesSlide65.xml.rels><?xml version="1.0" encoding="UTF-8" standalone="yes"?>
<Relationships xmlns="http://schemas.openxmlformats.org/package/2006/relationships"><Relationship Id="rId2" Type="http://schemas.openxmlformats.org/officeDocument/2006/relationships/slide" Target="../slides/slide73.xml"/><Relationship Id="rId1" Type="http://schemas.openxmlformats.org/officeDocument/2006/relationships/notesMaster" Target="../notesMasters/notesMaster1.xml"/></Relationships>
</file>

<file path=ppt/notesSlides/_rels/notesSlide66.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67.xml.rels><?xml version="1.0" encoding="UTF-8" standalone="yes"?>
<Relationships xmlns="http://schemas.openxmlformats.org/package/2006/relationships"><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68.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_rels/notesSlide69.xml.rels><?xml version="1.0" encoding="UTF-8" standalone="yes"?>
<Relationships xmlns="http://schemas.openxmlformats.org/package/2006/relationships"><Relationship Id="rId2" Type="http://schemas.openxmlformats.org/officeDocument/2006/relationships/slide" Target="../slides/slide77.xml"/><Relationship Id="rId1" Type="http://schemas.openxmlformats.org/officeDocument/2006/relationships/notesMaster" Target="../notesMasters/notesMaster1.xml"/></Relationships>
</file>

<file path=ppt/notesSlides/_rels/notesSlide70.xml.rels><?xml version="1.0" encoding="UTF-8" standalone="yes"?>
<Relationships xmlns="http://schemas.openxmlformats.org/package/2006/relationships"><Relationship Id="rId2" Type="http://schemas.openxmlformats.org/officeDocument/2006/relationships/slide" Target="../slides/slide78.xml"/><Relationship Id="rId1" Type="http://schemas.openxmlformats.org/officeDocument/2006/relationships/notesMaster" Target="../notesMasters/notesMaster1.xml"/></Relationships>
</file>

<file path=ppt/notesSlides/_rels/notesSlide71.xml.rels><?xml version="1.0" encoding="UTF-8" standalone="yes"?>
<Relationships xmlns="http://schemas.openxmlformats.org/package/2006/relationships"><Relationship Id="rId2" Type="http://schemas.openxmlformats.org/officeDocument/2006/relationships/slide" Target="../slides/slide79.xml"/><Relationship Id="rId1" Type="http://schemas.openxmlformats.org/officeDocument/2006/relationships/notesMaster" Target="../notesMasters/notesMaster1.xml"/></Relationships>
</file>

<file path=ppt/notesSlides/_rels/notesSlide72.xml.rels><?xml version="1.0" encoding="UTF-8" standalone="yes"?>
<Relationships xmlns="http://schemas.openxmlformats.org/package/2006/relationships"><Relationship Id="rId2" Type="http://schemas.openxmlformats.org/officeDocument/2006/relationships/slide" Target="../slides/slide80.xml"/><Relationship Id="rId1" Type="http://schemas.openxmlformats.org/officeDocument/2006/relationships/notesMaster" Target="../notesMasters/notesMaster1.xml"/></Relationships>
</file>

<file path=ppt/notesSlides/_rels/notesSlide73.xml.rels><?xml version="1.0" encoding="UTF-8" standalone="yes"?>
<Relationships xmlns="http://schemas.openxmlformats.org/package/2006/relationships"><Relationship Id="rId2" Type="http://schemas.openxmlformats.org/officeDocument/2006/relationships/slide" Target="../slides/slide81.xml"/><Relationship Id="rId1" Type="http://schemas.openxmlformats.org/officeDocument/2006/relationships/notesMaster" Target="../notesMasters/notesMaster1.xml"/></Relationships>
</file>

<file path=ppt/notesSlides/_rels/notesSlide74.xml.rels><?xml version="1.0" encoding="UTF-8" standalone="yes"?>
<Relationships xmlns="http://schemas.openxmlformats.org/package/2006/relationships"><Relationship Id="rId2" Type="http://schemas.openxmlformats.org/officeDocument/2006/relationships/slide" Target="../slides/slide82.xml"/><Relationship Id="rId1" Type="http://schemas.openxmlformats.org/officeDocument/2006/relationships/notesMaster" Target="../notesMasters/notesMaster1.xml"/></Relationships>
</file>

<file path=ppt/notesSlides/_rels/notesSlide75.xml.rels><?xml version="1.0" encoding="UTF-8" standalone="yes"?>
<Relationships xmlns="http://schemas.openxmlformats.org/package/2006/relationships"><Relationship Id="rId2" Type="http://schemas.openxmlformats.org/officeDocument/2006/relationships/slide" Target="../slides/slide83.xml"/><Relationship Id="rId1" Type="http://schemas.openxmlformats.org/officeDocument/2006/relationships/notesMaster" Target="../notesMasters/notesMaster1.xml"/></Relationships>
</file>

<file path=ppt/notesSlides/_rels/notesSlide76.xml.rels><?xml version="1.0" encoding="UTF-8" standalone="yes"?>
<Relationships xmlns="http://schemas.openxmlformats.org/package/2006/relationships"><Relationship Id="rId2" Type="http://schemas.openxmlformats.org/officeDocument/2006/relationships/slide" Target="../slides/slide84.xml"/><Relationship Id="rId1" Type="http://schemas.openxmlformats.org/officeDocument/2006/relationships/notesMaster" Target="../notesMasters/notesMaster1.xml"/></Relationships>
</file>

<file path=ppt/notesSlides/_rels/notesSlide77.xml.rels><?xml version="1.0" encoding="UTF-8" standalone="yes"?>
<Relationships xmlns="http://schemas.openxmlformats.org/package/2006/relationships"><Relationship Id="rId2" Type="http://schemas.openxmlformats.org/officeDocument/2006/relationships/slide" Target="../slides/slide85.xml"/><Relationship Id="rId1" Type="http://schemas.openxmlformats.org/officeDocument/2006/relationships/notesMaster" Target="../notesMasters/notesMaster1.xml"/></Relationships>
</file>

<file path=ppt/notesSlides/_rels/notesSlide78.xml.rels><?xml version="1.0" encoding="UTF-8" standalone="yes"?>
<Relationships xmlns="http://schemas.openxmlformats.org/package/2006/relationships"><Relationship Id="rId2" Type="http://schemas.openxmlformats.org/officeDocument/2006/relationships/slide" Target="../slides/slide86.xml"/><Relationship Id="rId1" Type="http://schemas.openxmlformats.org/officeDocument/2006/relationships/notesMaster" Target="../notesMasters/notesMaster1.xml"/></Relationships>
</file>

<file path=ppt/notesSlides/_rels/notesSlide79.xml.rels><?xml version="1.0" encoding="UTF-8" standalone="yes"?>
<Relationships xmlns="http://schemas.openxmlformats.org/package/2006/relationships"><Relationship Id="rId2" Type="http://schemas.openxmlformats.org/officeDocument/2006/relationships/slide" Target="../slides/slide87.xml"/><Relationship Id="rId1" Type="http://schemas.openxmlformats.org/officeDocument/2006/relationships/notesMaster" Target="../notesMasters/notesMaster1.xml"/></Relationships>
</file>

<file path=ppt/notesSlides/_rels/notesSlide80.xml.rels><?xml version="1.0" encoding="UTF-8" standalone="yes"?>
<Relationships xmlns="http://schemas.openxmlformats.org/package/2006/relationships"><Relationship Id="rId2" Type="http://schemas.openxmlformats.org/officeDocument/2006/relationships/slide" Target="../slides/slide88.xml"/><Relationship Id="rId1" Type="http://schemas.openxmlformats.org/officeDocument/2006/relationships/notesMaster" Target="../notesMasters/notesMaster1.xml"/></Relationships>
</file>

<file path=ppt/notesSlides/_rels/notesSlide81.xml.rels><?xml version="1.0" encoding="UTF-8" standalone="yes"?>
<Relationships xmlns="http://schemas.openxmlformats.org/package/2006/relationships"><Relationship Id="rId2" Type="http://schemas.openxmlformats.org/officeDocument/2006/relationships/slide" Target="../slides/slide89.xml"/><Relationship Id="rId1" Type="http://schemas.openxmlformats.org/officeDocument/2006/relationships/notesMaster" Target="../notesMasters/notesMaster1.xml"/></Relationships>
</file>

<file path=ppt/notesSlides/_rels/notesSlide82.xml.rels><?xml version="1.0" encoding="UTF-8" standalone="yes"?>
<Relationships xmlns="http://schemas.openxmlformats.org/package/2006/relationships"><Relationship Id="rId2" Type="http://schemas.openxmlformats.org/officeDocument/2006/relationships/slide" Target="../slides/slide90.xml"/><Relationship Id="rId1" Type="http://schemas.openxmlformats.org/officeDocument/2006/relationships/notesMaster" Target="../notesMasters/notesMaster1.xml"/></Relationships>
</file>

<file path=ppt/notesSlides/_rels/notesSlide83.xml.rels><?xml version="1.0" encoding="UTF-8" standalone="yes"?>
<Relationships xmlns="http://schemas.openxmlformats.org/package/2006/relationships"><Relationship Id="rId2" Type="http://schemas.openxmlformats.org/officeDocument/2006/relationships/slide" Target="../slides/slide91.xml"/><Relationship Id="rId1" Type="http://schemas.openxmlformats.org/officeDocument/2006/relationships/notesMaster" Target="../notesMasters/notesMaster1.xml"/></Relationships>
</file>

<file path=ppt/notesSlides/_rels/notesSlide84.xml.rels><?xml version="1.0" encoding="UTF-8" standalone="yes"?>
<Relationships xmlns="http://schemas.openxmlformats.org/package/2006/relationships"><Relationship Id="rId2" Type="http://schemas.openxmlformats.org/officeDocument/2006/relationships/slide" Target="../slides/slide92.xml"/><Relationship Id="rId1" Type="http://schemas.openxmlformats.org/officeDocument/2006/relationships/notesMaster" Target="../notesMasters/notesMaster1.xml"/></Relationships>
</file>

<file path=ppt/notesSlides/_rels/notesSlide85.xml.rels><?xml version="1.0" encoding="UTF-8" standalone="yes"?>
<Relationships xmlns="http://schemas.openxmlformats.org/package/2006/relationships"><Relationship Id="rId2" Type="http://schemas.openxmlformats.org/officeDocument/2006/relationships/slide" Target="../slides/slide93.xml"/><Relationship Id="rId1" Type="http://schemas.openxmlformats.org/officeDocument/2006/relationships/notesMaster" Target="../notesMasters/notesMaster1.xml"/></Relationships>
</file>

<file path=ppt/notesSlides/_rels/notesSlide86.xml.rels><?xml version="1.0" encoding="UTF-8" standalone="yes"?>
<Relationships xmlns="http://schemas.openxmlformats.org/package/2006/relationships"><Relationship Id="rId2" Type="http://schemas.openxmlformats.org/officeDocument/2006/relationships/slide" Target="../slides/slide94.xml"/><Relationship Id="rId1" Type="http://schemas.openxmlformats.org/officeDocument/2006/relationships/notesMaster" Target="../notesMasters/notesMaster1.xml"/></Relationships>
</file>

<file path=ppt/notesSlides/_rels/notesSlide87.xml.rels><?xml version="1.0" encoding="UTF-8" standalone="yes"?>
<Relationships xmlns="http://schemas.openxmlformats.org/package/2006/relationships"><Relationship Id="rId2" Type="http://schemas.openxmlformats.org/officeDocument/2006/relationships/slide" Target="../slides/slide95.xml"/><Relationship Id="rId1" Type="http://schemas.openxmlformats.org/officeDocument/2006/relationships/notesMaster" Target="../notesMasters/notesMaster1.xml"/></Relationships>
</file>

<file path=ppt/notesSlides/_rels/notesSlide88.xml.rels><?xml version="1.0" encoding="UTF-8" standalone="yes"?>
<Relationships xmlns="http://schemas.openxmlformats.org/package/2006/relationships"><Relationship Id="rId2" Type="http://schemas.openxmlformats.org/officeDocument/2006/relationships/slide" Target="../slides/slide96.xml"/><Relationship Id="rId1" Type="http://schemas.openxmlformats.org/officeDocument/2006/relationships/notesMaster" Target="../notesMasters/notesMaster1.xml"/></Relationships>
</file>

<file path=ppt/notesSlides/_rels/notesSlide89.xml.rels><?xml version="1.0" encoding="UTF-8" standalone="yes"?>
<Relationships xmlns="http://schemas.openxmlformats.org/package/2006/relationships"><Relationship Id="rId2" Type="http://schemas.openxmlformats.org/officeDocument/2006/relationships/slide" Target="../slides/slide97.xml"/><Relationship Id="rId1" Type="http://schemas.openxmlformats.org/officeDocument/2006/relationships/notesMaster" Target="../notesMasters/notesMaster1.xml"/></Relationships>
</file>

<file path=ppt/notesSlides/_rels/notesSlide90.xml.rels><?xml version="1.0" encoding="UTF-8" standalone="yes"?>
<Relationships xmlns="http://schemas.openxmlformats.org/package/2006/relationships"><Relationship Id="rId2" Type="http://schemas.openxmlformats.org/officeDocument/2006/relationships/slide" Target="../slides/slide9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Slide Image Placeholder 1">
            <a:extLst>
              <a:ext uri="{FF2B5EF4-FFF2-40B4-BE49-F238E27FC236}">
                <a16:creationId xmlns:a16="http://schemas.microsoft.com/office/drawing/2014/main" id="{36A60C4B-FC3A-4D61-82FF-266D69F93038}"/>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5363" name="Notes Placeholder 2">
            <a:extLst>
              <a:ext uri="{FF2B5EF4-FFF2-40B4-BE49-F238E27FC236}">
                <a16:creationId xmlns:a16="http://schemas.microsoft.com/office/drawing/2014/main" id="{E013EAB2-4E90-4014-974B-6D6ADE82D358}"/>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endParaRPr lang="en-US" altLang="en-US">
              <a:latin typeface="Times New Roman" panose="02020603050405020304" pitchFamily="18" charset="0"/>
              <a:cs typeface="Times New Roman" panose="02020603050405020304" pitchFamily="18" charset="0"/>
            </a:endParaRPr>
          </a:p>
        </p:txBody>
      </p:sp>
      <p:sp>
        <p:nvSpPr>
          <p:cNvPr id="15364" name="Slide Number Placeholder 3">
            <a:extLst>
              <a:ext uri="{FF2B5EF4-FFF2-40B4-BE49-F238E27FC236}">
                <a16:creationId xmlns:a16="http://schemas.microsoft.com/office/drawing/2014/main" id="{FACD7F2C-147D-4078-A200-92618932B8B2}"/>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9E83A19E-18F7-4239-9C27-683520C9E169}" type="slidenum">
              <a:rPr lang="en-US" altLang="en-US" smtClean="0"/>
              <a:pPr>
                <a:spcBef>
                  <a:spcPct val="0"/>
                </a:spcBef>
              </a:pPr>
              <a:t>1</a:t>
            </a:fld>
            <a:endParaRPr lang="en-US" alt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Slide Image Placeholder 1">
            <a:extLst>
              <a:ext uri="{FF2B5EF4-FFF2-40B4-BE49-F238E27FC236}">
                <a16:creationId xmlns:a16="http://schemas.microsoft.com/office/drawing/2014/main" id="{375D453D-79F7-4884-98FE-EDF5BEC68A40}"/>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7411" name="Notes Placeholder 2">
            <a:extLst>
              <a:ext uri="{FF2B5EF4-FFF2-40B4-BE49-F238E27FC236}">
                <a16:creationId xmlns:a16="http://schemas.microsoft.com/office/drawing/2014/main" id="{52516ED1-032B-4A58-8E37-CF63ECC4357D}"/>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z="1600"/>
          </a:p>
        </p:txBody>
      </p:sp>
      <p:sp>
        <p:nvSpPr>
          <p:cNvPr id="17412" name="Slide Number Placeholder 3">
            <a:extLst>
              <a:ext uri="{FF2B5EF4-FFF2-40B4-BE49-F238E27FC236}">
                <a16:creationId xmlns:a16="http://schemas.microsoft.com/office/drawing/2014/main" id="{4DD0B853-E5AC-4A8E-9021-469E019F4987}"/>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90C1D310-3637-4595-8E74-925EC221B2CB}" type="slidenum">
              <a:rPr lang="en-US" altLang="en-US" smtClean="0">
                <a:solidFill>
                  <a:srgbClr val="000000"/>
                </a:solidFill>
              </a:rPr>
              <a:pPr>
                <a:spcBef>
                  <a:spcPct val="0"/>
                </a:spcBef>
              </a:pPr>
              <a:t>2</a:t>
            </a:fld>
            <a:endParaRPr lang="en-US" altLang="en-US">
              <a:solidFill>
                <a:srgbClr val="000000"/>
              </a:solidFill>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Slide Image Placeholder 1">
            <a:extLst>
              <a:ext uri="{FF2B5EF4-FFF2-40B4-BE49-F238E27FC236}">
                <a16:creationId xmlns:a16="http://schemas.microsoft.com/office/drawing/2014/main" id="{2FCF68C5-AA3F-4C15-A881-ADF1A7732EFA}"/>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9459" name="Notes Placeholder 2">
            <a:extLst>
              <a:ext uri="{FF2B5EF4-FFF2-40B4-BE49-F238E27FC236}">
                <a16:creationId xmlns:a16="http://schemas.microsoft.com/office/drawing/2014/main" id="{64418D20-4831-4B8D-ACF5-CC74194FEE7E}"/>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r>
              <a:rPr lang="en-US" altLang="en-US">
                <a:latin typeface="Times New Roman" panose="02020603050405020304" pitchFamily="18" charset="0"/>
                <a:cs typeface="Times New Roman" panose="02020603050405020304" pitchFamily="18" charset="0"/>
              </a:rPr>
              <a:t>Hope to help you understand: </a:t>
            </a:r>
          </a:p>
          <a:p>
            <a:pPr eaLnBrk="1" hangingPunct="1"/>
            <a:endParaRPr lang="en-US" altLang="en-US">
              <a:latin typeface="Times New Roman" panose="02020603050405020304" pitchFamily="18" charset="0"/>
              <a:cs typeface="Times New Roman" panose="02020603050405020304" pitchFamily="18" charset="0"/>
            </a:endParaRPr>
          </a:p>
          <a:p>
            <a:pPr eaLnBrk="1" hangingPunct="1"/>
            <a:r>
              <a:rPr lang="en-US" altLang="en-US">
                <a:latin typeface="Times New Roman" panose="02020603050405020304" pitchFamily="18" charset="0"/>
                <a:cs typeface="Times New Roman" panose="02020603050405020304" pitchFamily="18" charset="0"/>
              </a:rPr>
              <a:t>	1.  What a Public Housing Authority is, its purpose, its basis in federal and state law, and relationship to the local government(s);</a:t>
            </a:r>
          </a:p>
          <a:p>
            <a:pPr eaLnBrk="1" hangingPunct="1"/>
            <a:r>
              <a:rPr lang="en-US" altLang="en-US">
                <a:latin typeface="Times New Roman" panose="02020603050405020304" pitchFamily="18" charset="0"/>
                <a:cs typeface="Times New Roman" panose="02020603050405020304" pitchFamily="18" charset="0"/>
              </a:rPr>
              <a:t>	2.  Board of Commissioner role and responsibilities, including role in establishing the local policies;   </a:t>
            </a:r>
          </a:p>
          <a:p>
            <a:pPr eaLnBrk="1" hangingPunct="1"/>
            <a:r>
              <a:rPr lang="en-US" altLang="en-US">
                <a:latin typeface="Times New Roman" panose="02020603050405020304" pitchFamily="18" charset="0"/>
                <a:cs typeface="Times New Roman" panose="02020603050405020304" pitchFamily="18" charset="0"/>
              </a:rPr>
              <a:t>	4.  PHA’s Executive Director and staff roles and responsibilities</a:t>
            </a:r>
          </a:p>
          <a:p>
            <a:pPr eaLnBrk="1" hangingPunct="1"/>
            <a:endParaRPr lang="en-US" altLang="en-US">
              <a:latin typeface="Times New Roman" panose="02020603050405020304" pitchFamily="18" charset="0"/>
              <a:cs typeface="Times New Roman" panose="02020603050405020304" pitchFamily="18" charset="0"/>
            </a:endParaRPr>
          </a:p>
          <a:p>
            <a:pPr eaLnBrk="1" hangingPunct="1"/>
            <a:r>
              <a:rPr lang="en-US" altLang="en-US">
                <a:latin typeface="Times New Roman" panose="02020603050405020304" pitchFamily="18" charset="0"/>
                <a:cs typeface="Times New Roman" panose="02020603050405020304" pitchFamily="18" charset="0"/>
              </a:rPr>
              <a:t>Provide an understanding that there’s an expectation from your </a:t>
            </a:r>
            <a:r>
              <a:rPr lang="en-US" altLang="en-US" u="sng">
                <a:latin typeface="Times New Roman" panose="02020603050405020304" pitchFamily="18" charset="0"/>
                <a:cs typeface="Times New Roman" panose="02020603050405020304" pitchFamily="18" charset="0"/>
              </a:rPr>
              <a:t>residents</a:t>
            </a:r>
            <a:r>
              <a:rPr lang="en-US" altLang="en-US">
                <a:latin typeface="Times New Roman" panose="02020603050405020304" pitchFamily="18" charset="0"/>
                <a:cs typeface="Times New Roman" panose="02020603050405020304" pitchFamily="18" charset="0"/>
              </a:rPr>
              <a:t>, your </a:t>
            </a:r>
            <a:r>
              <a:rPr lang="en-US" altLang="en-US" u="sng">
                <a:latin typeface="Times New Roman" panose="02020603050405020304" pitchFamily="18" charset="0"/>
                <a:cs typeface="Times New Roman" panose="02020603050405020304" pitchFamily="18" charset="0"/>
              </a:rPr>
              <a:t>community</a:t>
            </a:r>
            <a:r>
              <a:rPr lang="en-US" altLang="en-US">
                <a:latin typeface="Times New Roman" panose="02020603050405020304" pitchFamily="18" charset="0"/>
                <a:cs typeface="Times New Roman" panose="02020603050405020304" pitchFamily="18" charset="0"/>
              </a:rPr>
              <a:t>, your </a:t>
            </a:r>
            <a:r>
              <a:rPr lang="en-US" altLang="en-US" u="sng">
                <a:latin typeface="Times New Roman" panose="02020603050405020304" pitchFamily="18" charset="0"/>
                <a:cs typeface="Times New Roman" panose="02020603050405020304" pitchFamily="18" charset="0"/>
              </a:rPr>
              <a:t>State and</a:t>
            </a:r>
            <a:r>
              <a:rPr lang="en-US" altLang="en-US">
                <a:latin typeface="Times New Roman" panose="02020603050405020304" pitchFamily="18" charset="0"/>
                <a:cs typeface="Times New Roman" panose="02020603050405020304" pitchFamily="18" charset="0"/>
              </a:rPr>
              <a:t> </a:t>
            </a:r>
            <a:r>
              <a:rPr lang="en-US" altLang="en-US" u="sng">
                <a:latin typeface="Times New Roman" panose="02020603050405020304" pitchFamily="18" charset="0"/>
                <a:cs typeface="Times New Roman" panose="02020603050405020304" pitchFamily="18" charset="0"/>
              </a:rPr>
              <a:t>local governments</a:t>
            </a:r>
            <a:r>
              <a:rPr lang="en-US" altLang="en-US">
                <a:latin typeface="Times New Roman" panose="02020603050405020304" pitchFamily="18" charset="0"/>
                <a:cs typeface="Times New Roman" panose="02020603050405020304" pitchFamily="18" charset="0"/>
              </a:rPr>
              <a:t> and</a:t>
            </a:r>
            <a:r>
              <a:rPr lang="en-US" altLang="en-US" u="sng">
                <a:latin typeface="Times New Roman" panose="02020603050405020304" pitchFamily="18" charset="0"/>
                <a:cs typeface="Times New Roman" panose="02020603050405020304" pitchFamily="18" charset="0"/>
              </a:rPr>
              <a:t> HUD </a:t>
            </a:r>
            <a:r>
              <a:rPr lang="en-US" altLang="en-US">
                <a:latin typeface="Times New Roman" panose="02020603050405020304" pitchFamily="18" charset="0"/>
                <a:cs typeface="Times New Roman" panose="02020603050405020304" pitchFamily="18" charset="0"/>
              </a:rPr>
              <a:t>that the board understands their responsibilities for proper administration of the programs, and that it considers the housing needs and priorities of the local communities you’ve been appointed to serve and represent.    </a:t>
            </a:r>
          </a:p>
        </p:txBody>
      </p:sp>
      <p:sp>
        <p:nvSpPr>
          <p:cNvPr id="19460" name="Slide Number Placeholder 3">
            <a:extLst>
              <a:ext uri="{FF2B5EF4-FFF2-40B4-BE49-F238E27FC236}">
                <a16:creationId xmlns:a16="http://schemas.microsoft.com/office/drawing/2014/main" id="{A210B2FE-C4D3-45A2-8169-9D96120CAD2B}"/>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6AC3CF8B-9014-40C9-989B-9D954872457B}" type="slidenum">
              <a:rPr lang="en-US" altLang="en-US" smtClean="0"/>
              <a:pPr>
                <a:spcBef>
                  <a:spcPct val="0"/>
                </a:spcBef>
              </a:pPr>
              <a:t>3</a:t>
            </a:fld>
            <a:endParaRPr lang="en-US" alt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Slide Image Placeholder 1">
            <a:extLst>
              <a:ext uri="{FF2B5EF4-FFF2-40B4-BE49-F238E27FC236}">
                <a16:creationId xmlns:a16="http://schemas.microsoft.com/office/drawing/2014/main" id="{3BAEA466-FEEE-4620-B36F-828E66BA2FC1}"/>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1507" name="Notes Placeholder 2">
            <a:extLst>
              <a:ext uri="{FF2B5EF4-FFF2-40B4-BE49-F238E27FC236}">
                <a16:creationId xmlns:a16="http://schemas.microsoft.com/office/drawing/2014/main" id="{FA2A21CC-E928-49F5-BC77-BDD4935A6982}"/>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a:lnSpc>
                <a:spcPct val="95000"/>
              </a:lnSpc>
              <a:buFont typeface="Wingdings" panose="05000000000000000000" pitchFamily="2" charset="2"/>
              <a:buNone/>
            </a:pPr>
            <a:endParaRPr lang="en-US" altLang="en-US"/>
          </a:p>
        </p:txBody>
      </p:sp>
      <p:sp>
        <p:nvSpPr>
          <p:cNvPr id="21508" name="Slide Number Placeholder 3">
            <a:extLst>
              <a:ext uri="{FF2B5EF4-FFF2-40B4-BE49-F238E27FC236}">
                <a16:creationId xmlns:a16="http://schemas.microsoft.com/office/drawing/2014/main" id="{645988E8-2249-4A1E-B036-7C622A90386C}"/>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B6528A91-C06E-4FE6-B2F4-20583BC607EB}" type="slidenum">
              <a:rPr lang="en-US" altLang="en-US" smtClean="0">
                <a:solidFill>
                  <a:srgbClr val="000000"/>
                </a:solidFill>
              </a:rPr>
              <a:pPr>
                <a:spcBef>
                  <a:spcPct val="0"/>
                </a:spcBef>
              </a:pPr>
              <a:t>4</a:t>
            </a:fld>
            <a:endParaRPr lang="en-US" altLang="en-US">
              <a:solidFill>
                <a:srgbClr val="000000"/>
              </a:solidFill>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Slide Image Placeholder 1">
            <a:extLst>
              <a:ext uri="{FF2B5EF4-FFF2-40B4-BE49-F238E27FC236}">
                <a16:creationId xmlns:a16="http://schemas.microsoft.com/office/drawing/2014/main" id="{AE18F5AD-F84D-4173-9F36-41D89CE531C9}"/>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3555" name="Notes Placeholder 2">
            <a:extLst>
              <a:ext uri="{FF2B5EF4-FFF2-40B4-BE49-F238E27FC236}">
                <a16:creationId xmlns:a16="http://schemas.microsoft.com/office/drawing/2014/main" id="{73239A3C-F9D6-41BB-97B6-222679AB2921}"/>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
        <p:nvSpPr>
          <p:cNvPr id="23556" name="Slide Number Placeholder 3">
            <a:extLst>
              <a:ext uri="{FF2B5EF4-FFF2-40B4-BE49-F238E27FC236}">
                <a16:creationId xmlns:a16="http://schemas.microsoft.com/office/drawing/2014/main" id="{3A529ECD-FB93-4583-BBFF-8FD000638F7A}"/>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4688F833-DC92-4181-B91F-E6D4D8E7F419}" type="slidenum">
              <a:rPr lang="en-US" altLang="en-US" smtClean="0"/>
              <a:pPr>
                <a:spcBef>
                  <a:spcPct val="0"/>
                </a:spcBef>
              </a:pPr>
              <a:t>5</a:t>
            </a:fld>
            <a:endParaRPr lang="en-US" altLang="en-US"/>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Slide Image Placeholder 1">
            <a:extLst>
              <a:ext uri="{FF2B5EF4-FFF2-40B4-BE49-F238E27FC236}">
                <a16:creationId xmlns:a16="http://schemas.microsoft.com/office/drawing/2014/main" id="{7AF5B7CD-EAA7-40AE-8E5C-20F7CD649F27}"/>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5603" name="Notes Placeholder 2">
            <a:extLst>
              <a:ext uri="{FF2B5EF4-FFF2-40B4-BE49-F238E27FC236}">
                <a16:creationId xmlns:a16="http://schemas.microsoft.com/office/drawing/2014/main" id="{067F4149-8F10-473D-B158-BF3F5EEA8BC1}"/>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Slide Image Placeholder 1">
            <a:extLst>
              <a:ext uri="{FF2B5EF4-FFF2-40B4-BE49-F238E27FC236}">
                <a16:creationId xmlns:a16="http://schemas.microsoft.com/office/drawing/2014/main" id="{C407024C-5715-4560-8F33-855FA2997761}"/>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7651" name="Notes Placeholder 2">
            <a:extLst>
              <a:ext uri="{FF2B5EF4-FFF2-40B4-BE49-F238E27FC236}">
                <a16:creationId xmlns:a16="http://schemas.microsoft.com/office/drawing/2014/main" id="{5CE8EC39-74CC-4076-84C6-EC7EA1BA4AF6}"/>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Slide Image Placeholder 1">
            <a:extLst>
              <a:ext uri="{FF2B5EF4-FFF2-40B4-BE49-F238E27FC236}">
                <a16:creationId xmlns:a16="http://schemas.microsoft.com/office/drawing/2014/main" id="{38A54CD5-3832-4C93-80C6-EF2263004787}"/>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9699" name="Notes Placeholder 2">
            <a:extLst>
              <a:ext uri="{FF2B5EF4-FFF2-40B4-BE49-F238E27FC236}">
                <a16:creationId xmlns:a16="http://schemas.microsoft.com/office/drawing/2014/main" id="{F83991BA-2540-4F7F-9F55-4CCBA909F9B7}"/>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Slide Image Placeholder 1">
            <a:extLst>
              <a:ext uri="{FF2B5EF4-FFF2-40B4-BE49-F238E27FC236}">
                <a16:creationId xmlns:a16="http://schemas.microsoft.com/office/drawing/2014/main" id="{8DB861BA-B1DD-4A29-8DDE-04B62CE23BC3}"/>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1747" name="Notes Placeholder 2">
            <a:extLst>
              <a:ext uri="{FF2B5EF4-FFF2-40B4-BE49-F238E27FC236}">
                <a16:creationId xmlns:a16="http://schemas.microsoft.com/office/drawing/2014/main" id="{E8C0920B-1669-4125-8D47-ED6853208A78}"/>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
        <p:nvSpPr>
          <p:cNvPr id="31748" name="Slide Number Placeholder 3">
            <a:extLst>
              <a:ext uri="{FF2B5EF4-FFF2-40B4-BE49-F238E27FC236}">
                <a16:creationId xmlns:a16="http://schemas.microsoft.com/office/drawing/2014/main" id="{DD0D6185-5179-4B58-B4E4-4754DB7D4629}"/>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7781B8CA-54F7-4810-9644-502B38B33D15}" type="slidenum">
              <a:rPr lang="en-US" altLang="en-US" smtClean="0">
                <a:solidFill>
                  <a:srgbClr val="000000"/>
                </a:solidFill>
                <a:latin typeface="Arial" panose="020B0604020202020204" pitchFamily="34" charset="0"/>
              </a:rPr>
              <a:pPr>
                <a:spcBef>
                  <a:spcPct val="0"/>
                </a:spcBef>
              </a:pPr>
              <a:t>9</a:t>
            </a:fld>
            <a:endParaRPr lang="en-US" altLang="en-US">
              <a:solidFill>
                <a:srgbClr val="000000"/>
              </a:solidFill>
              <a:latin typeface="Arial" panose="020B0604020202020204" pitchFamily="34" charset="0"/>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Slide Image Placeholder 1">
            <a:extLst>
              <a:ext uri="{FF2B5EF4-FFF2-40B4-BE49-F238E27FC236}">
                <a16:creationId xmlns:a16="http://schemas.microsoft.com/office/drawing/2014/main" id="{2FF4D90B-671C-449E-801A-62B0AF33F7C2}"/>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3795" name="Notes Placeholder 2">
            <a:extLst>
              <a:ext uri="{FF2B5EF4-FFF2-40B4-BE49-F238E27FC236}">
                <a16:creationId xmlns:a16="http://schemas.microsoft.com/office/drawing/2014/main" id="{9A89CAB7-60E8-4A3C-848B-7F47E8115F10}"/>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
        <p:nvSpPr>
          <p:cNvPr id="33796" name="Slide Number Placeholder 3">
            <a:extLst>
              <a:ext uri="{FF2B5EF4-FFF2-40B4-BE49-F238E27FC236}">
                <a16:creationId xmlns:a16="http://schemas.microsoft.com/office/drawing/2014/main" id="{CA88DD13-D85C-49B7-AB6D-77F80375AD20}"/>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E20E51B1-2955-40CD-ABF8-A44FF108C735}" type="slidenum">
              <a:rPr lang="en-US" altLang="en-US" smtClean="0">
                <a:solidFill>
                  <a:srgbClr val="000000"/>
                </a:solidFill>
                <a:latin typeface="Arial" panose="020B0604020202020204" pitchFamily="34" charset="0"/>
              </a:rPr>
              <a:pPr>
                <a:spcBef>
                  <a:spcPct val="0"/>
                </a:spcBef>
              </a:pPr>
              <a:t>10</a:t>
            </a:fld>
            <a:endParaRPr lang="en-US" altLang="en-US">
              <a:solidFill>
                <a:srgbClr val="000000"/>
              </a:solidFill>
              <a:latin typeface="Arial" panose="020B0604020202020204" pitchFamily="34" charset="0"/>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Slide Image Placeholder 1">
            <a:extLst>
              <a:ext uri="{FF2B5EF4-FFF2-40B4-BE49-F238E27FC236}">
                <a16:creationId xmlns:a16="http://schemas.microsoft.com/office/drawing/2014/main" id="{51A7E071-C355-4BFA-8F35-F75A9D50A9D0}"/>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5843" name="Notes Placeholder 2">
            <a:extLst>
              <a:ext uri="{FF2B5EF4-FFF2-40B4-BE49-F238E27FC236}">
                <a16:creationId xmlns:a16="http://schemas.microsoft.com/office/drawing/2014/main" id="{46A50B9B-20B7-44BE-92F5-56CFD9F0DEFD}"/>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
        <p:nvSpPr>
          <p:cNvPr id="35844" name="Slide Number Placeholder 3">
            <a:extLst>
              <a:ext uri="{FF2B5EF4-FFF2-40B4-BE49-F238E27FC236}">
                <a16:creationId xmlns:a16="http://schemas.microsoft.com/office/drawing/2014/main" id="{AD3E433F-FCC5-4BE2-9CF2-3B720F8933E6}"/>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8D32E88A-3582-4B53-95C0-05CFBF7E358C}" type="slidenum">
              <a:rPr lang="en-US" altLang="en-US" smtClean="0">
                <a:solidFill>
                  <a:srgbClr val="000000"/>
                </a:solidFill>
                <a:latin typeface="Arial" panose="020B0604020202020204" pitchFamily="34" charset="0"/>
              </a:rPr>
              <a:pPr>
                <a:spcBef>
                  <a:spcPct val="0"/>
                </a:spcBef>
              </a:pPr>
              <a:t>11</a:t>
            </a:fld>
            <a:endParaRPr lang="en-US" altLang="en-US">
              <a:solidFill>
                <a:srgbClr val="000000"/>
              </a:solidFill>
              <a:latin typeface="Arial" panose="020B0604020202020204" pitchFamily="34" charset="0"/>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90" name="Slide Image Placeholder 1">
            <a:extLst>
              <a:ext uri="{FF2B5EF4-FFF2-40B4-BE49-F238E27FC236}">
                <a16:creationId xmlns:a16="http://schemas.microsoft.com/office/drawing/2014/main" id="{009C231A-19B1-41A0-9D54-DAED100E11CD}"/>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7891" name="Notes Placeholder 2">
            <a:extLst>
              <a:ext uri="{FF2B5EF4-FFF2-40B4-BE49-F238E27FC236}">
                <a16:creationId xmlns:a16="http://schemas.microsoft.com/office/drawing/2014/main" id="{D27D611C-A7A5-44E2-BB4D-818D8ECACFC1}"/>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
        <p:nvSpPr>
          <p:cNvPr id="37892" name="Slide Number Placeholder 3">
            <a:extLst>
              <a:ext uri="{FF2B5EF4-FFF2-40B4-BE49-F238E27FC236}">
                <a16:creationId xmlns:a16="http://schemas.microsoft.com/office/drawing/2014/main" id="{15313436-378A-47CD-89C6-9BDFC44463E1}"/>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E841DAB2-0D55-41D4-966D-060608F860FC}" type="slidenum">
              <a:rPr lang="en-US" altLang="en-US" smtClean="0">
                <a:solidFill>
                  <a:srgbClr val="000000"/>
                </a:solidFill>
                <a:latin typeface="Arial" panose="020B0604020202020204" pitchFamily="34" charset="0"/>
              </a:rPr>
              <a:pPr>
                <a:spcBef>
                  <a:spcPct val="0"/>
                </a:spcBef>
              </a:pPr>
              <a:t>12</a:t>
            </a:fld>
            <a:endParaRPr lang="en-US" altLang="en-US">
              <a:solidFill>
                <a:srgbClr val="000000"/>
              </a:solidFill>
              <a:latin typeface="Arial" panose="020B0604020202020204" pitchFamily="34" charset="0"/>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Slide Image Placeholder 1">
            <a:extLst>
              <a:ext uri="{FF2B5EF4-FFF2-40B4-BE49-F238E27FC236}">
                <a16:creationId xmlns:a16="http://schemas.microsoft.com/office/drawing/2014/main" id="{FE37E41A-A06D-4B0C-9A52-21D4A4E0ED50}"/>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9939" name="Notes Placeholder 2">
            <a:extLst>
              <a:ext uri="{FF2B5EF4-FFF2-40B4-BE49-F238E27FC236}">
                <a16:creationId xmlns:a16="http://schemas.microsoft.com/office/drawing/2014/main" id="{F176C99F-4AD4-4017-B384-BA276C0B5A14}"/>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Katie begins</a:t>
            </a:r>
          </a:p>
        </p:txBody>
      </p:sp>
      <p:sp>
        <p:nvSpPr>
          <p:cNvPr id="39940" name="Slide Number Placeholder 3">
            <a:extLst>
              <a:ext uri="{FF2B5EF4-FFF2-40B4-BE49-F238E27FC236}">
                <a16:creationId xmlns:a16="http://schemas.microsoft.com/office/drawing/2014/main" id="{1169F098-9143-46DF-A3FB-9ADED980D479}"/>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5B550266-A450-4B51-9B28-7F92B79D008A}" type="slidenum">
              <a:rPr lang="en-US" altLang="en-US" smtClean="0">
                <a:solidFill>
                  <a:srgbClr val="000000"/>
                </a:solidFill>
                <a:latin typeface="Arial" panose="020B0604020202020204" pitchFamily="34" charset="0"/>
              </a:rPr>
              <a:pPr>
                <a:spcBef>
                  <a:spcPct val="0"/>
                </a:spcBef>
              </a:pPr>
              <a:t>13</a:t>
            </a:fld>
            <a:endParaRPr lang="en-US" altLang="en-US">
              <a:solidFill>
                <a:srgbClr val="000000"/>
              </a:solidFill>
              <a:latin typeface="Arial" panose="020B0604020202020204" pitchFamily="34" charset="0"/>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Slide Image Placeholder 1">
            <a:extLst>
              <a:ext uri="{FF2B5EF4-FFF2-40B4-BE49-F238E27FC236}">
                <a16:creationId xmlns:a16="http://schemas.microsoft.com/office/drawing/2014/main" id="{C1059575-4558-4997-8CAB-298F6D7DBF00}"/>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1987" name="Notes Placeholder 2">
            <a:extLst>
              <a:ext uri="{FF2B5EF4-FFF2-40B4-BE49-F238E27FC236}">
                <a16:creationId xmlns:a16="http://schemas.microsoft.com/office/drawing/2014/main" id="{1C2DBF29-7D48-4237-A479-D0F22EA5928C}"/>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Katie</a:t>
            </a:r>
          </a:p>
          <a:p>
            <a:endParaRPr lang="en-US" altLang="en-US"/>
          </a:p>
        </p:txBody>
      </p:sp>
      <p:sp>
        <p:nvSpPr>
          <p:cNvPr id="41988" name="Slide Number Placeholder 3">
            <a:extLst>
              <a:ext uri="{FF2B5EF4-FFF2-40B4-BE49-F238E27FC236}">
                <a16:creationId xmlns:a16="http://schemas.microsoft.com/office/drawing/2014/main" id="{87BC1414-4766-4271-ADB2-9EFB6211DABB}"/>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96235C84-31AF-44EB-AFA9-66699FF2EDD0}" type="slidenum">
              <a:rPr lang="en-US" altLang="en-US" smtClean="0">
                <a:solidFill>
                  <a:srgbClr val="000000"/>
                </a:solidFill>
                <a:latin typeface="Arial" panose="020B0604020202020204" pitchFamily="34" charset="0"/>
              </a:rPr>
              <a:pPr>
                <a:spcBef>
                  <a:spcPct val="0"/>
                </a:spcBef>
              </a:pPr>
              <a:t>14</a:t>
            </a:fld>
            <a:endParaRPr lang="en-US" altLang="en-US">
              <a:solidFill>
                <a:srgbClr val="000000"/>
              </a:solidFill>
              <a:latin typeface="Arial" panose="020B0604020202020204" pitchFamily="34" charset="0"/>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Slide Image Placeholder 1">
            <a:extLst>
              <a:ext uri="{FF2B5EF4-FFF2-40B4-BE49-F238E27FC236}">
                <a16:creationId xmlns:a16="http://schemas.microsoft.com/office/drawing/2014/main" id="{F293B02E-64AF-4D9A-B3D4-9D5CC28DD1E3}"/>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4035" name="Notes Placeholder 2">
            <a:extLst>
              <a:ext uri="{FF2B5EF4-FFF2-40B4-BE49-F238E27FC236}">
                <a16:creationId xmlns:a16="http://schemas.microsoft.com/office/drawing/2014/main" id="{46A0BFCF-F003-4DE6-9E0E-0011CEA321E4}"/>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Katie</a:t>
            </a:r>
          </a:p>
        </p:txBody>
      </p:sp>
      <p:sp>
        <p:nvSpPr>
          <p:cNvPr id="44036" name="Slide Number Placeholder 3">
            <a:extLst>
              <a:ext uri="{FF2B5EF4-FFF2-40B4-BE49-F238E27FC236}">
                <a16:creationId xmlns:a16="http://schemas.microsoft.com/office/drawing/2014/main" id="{4B696501-05D2-463B-B4DE-DD4F74467F1C}"/>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4D88E60B-073C-4678-9C57-5C075AF38BA4}" type="slidenum">
              <a:rPr lang="en-US" altLang="en-US" smtClean="0">
                <a:solidFill>
                  <a:srgbClr val="000000"/>
                </a:solidFill>
                <a:latin typeface="Arial" panose="020B0604020202020204" pitchFamily="34" charset="0"/>
              </a:rPr>
              <a:pPr>
                <a:spcBef>
                  <a:spcPct val="0"/>
                </a:spcBef>
              </a:pPr>
              <a:t>15</a:t>
            </a:fld>
            <a:endParaRPr lang="en-US" altLang="en-US">
              <a:solidFill>
                <a:srgbClr val="000000"/>
              </a:solidFill>
              <a:latin typeface="Arial" panose="020B0604020202020204" pitchFamily="34" charset="0"/>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Slide Image Placeholder 1">
            <a:extLst>
              <a:ext uri="{FF2B5EF4-FFF2-40B4-BE49-F238E27FC236}">
                <a16:creationId xmlns:a16="http://schemas.microsoft.com/office/drawing/2014/main" id="{F6B73B6F-132A-43DF-A36A-97D5840C7324}"/>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6083" name="Notes Placeholder 2">
            <a:extLst>
              <a:ext uri="{FF2B5EF4-FFF2-40B4-BE49-F238E27FC236}">
                <a16:creationId xmlns:a16="http://schemas.microsoft.com/office/drawing/2014/main" id="{F99BF42B-3A6A-4596-BB6E-5419CF3A3B15}"/>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Katie</a:t>
            </a:r>
          </a:p>
        </p:txBody>
      </p:sp>
      <p:sp>
        <p:nvSpPr>
          <p:cNvPr id="46084" name="Slide Number Placeholder 3">
            <a:extLst>
              <a:ext uri="{FF2B5EF4-FFF2-40B4-BE49-F238E27FC236}">
                <a16:creationId xmlns:a16="http://schemas.microsoft.com/office/drawing/2014/main" id="{FDAA802A-7F6D-4086-B10B-C50578995AFF}"/>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6A7CA790-84E9-44AC-B3AC-CA4AFE4C6200}" type="slidenum">
              <a:rPr lang="en-US" altLang="en-US" smtClean="0">
                <a:solidFill>
                  <a:srgbClr val="000000"/>
                </a:solidFill>
                <a:latin typeface="Arial" panose="020B0604020202020204" pitchFamily="34" charset="0"/>
              </a:rPr>
              <a:pPr>
                <a:spcBef>
                  <a:spcPct val="0"/>
                </a:spcBef>
              </a:pPr>
              <a:t>16</a:t>
            </a:fld>
            <a:endParaRPr lang="en-US" altLang="en-US">
              <a:solidFill>
                <a:srgbClr val="000000"/>
              </a:solidFill>
              <a:latin typeface="Arial" panose="020B0604020202020204" pitchFamily="34" charset="0"/>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Slide Image Placeholder 1">
            <a:extLst>
              <a:ext uri="{FF2B5EF4-FFF2-40B4-BE49-F238E27FC236}">
                <a16:creationId xmlns:a16="http://schemas.microsoft.com/office/drawing/2014/main" id="{966E928D-8F10-47F3-BE65-DB503826D444}"/>
              </a:ext>
            </a:extLst>
          </p:cNvPr>
          <p:cNvSpPr>
            <a:spLocks noGrp="1" noRot="1" noChangeAspect="1" noChangeArrowheads="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9155" name="Notes Placeholder 2">
            <a:extLst>
              <a:ext uri="{FF2B5EF4-FFF2-40B4-BE49-F238E27FC236}">
                <a16:creationId xmlns:a16="http://schemas.microsoft.com/office/drawing/2014/main" id="{E6435C15-33A0-4D2E-8C12-B2FFDBF50FBE}"/>
              </a:ext>
            </a:extLst>
          </p:cNvPr>
          <p:cNvSpPr>
            <a:spLocks noGrp="1" noChangeArrowheads="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FHA allows a landlord to accept a letter from the tenant’s LMHP for an ESA, but they may also require a short verification form to be completed by a physician or therapist, confirming tenant’s emotional/psychiatric disability</a:t>
            </a:r>
          </a:p>
          <a:p>
            <a:endParaRPr lang="en-US" altLang="en-US"/>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Slide Image Placeholder 1">
            <a:extLst>
              <a:ext uri="{FF2B5EF4-FFF2-40B4-BE49-F238E27FC236}">
                <a16:creationId xmlns:a16="http://schemas.microsoft.com/office/drawing/2014/main" id="{C44B49E8-19B8-44F9-B702-1BC68B88E995}"/>
              </a:ext>
            </a:extLst>
          </p:cNvPr>
          <p:cNvSpPr>
            <a:spLocks noGrp="1" noRot="1" noChangeAspect="1" noChangeArrowheads="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3251" name="Notes Placeholder 2">
            <a:extLst>
              <a:ext uri="{FF2B5EF4-FFF2-40B4-BE49-F238E27FC236}">
                <a16:creationId xmlns:a16="http://schemas.microsoft.com/office/drawing/2014/main" id="{628A89A6-7AB7-4445-8A2B-DD8135D7727C}"/>
              </a:ext>
            </a:extLst>
          </p:cNvPr>
          <p:cNvSpPr>
            <a:spLocks noGrp="1" noChangeArrowheads="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A person with a disability may, however, be charged for damages caused to the premises by their ESA or service dog.</a:t>
            </a:r>
          </a:p>
          <a:p>
            <a:r>
              <a:rPr lang="en-US" altLang="en-US"/>
              <a:t>A disabled person who does not properly manage his/her unruly, destructive, aggressive, or disturbance causing animal can be evicted. </a:t>
            </a:r>
          </a:p>
          <a:p>
            <a:r>
              <a:rPr lang="en-US" altLang="en-US"/>
              <a:t>June 2006 HUD Memo – an accommodation is unreasonable if it imposes an undue financial and administrative burden on a housing provider's operations. If a housing provider's insurance carrier would cancel, substantially increase the costs of the insurance policy, or adversely change the policy terms because of the presence of a certain breed of dog or a certain animal, HUD will find that this imposes an undue financial and administrative burden on the housing provider. However, the investigator must substantiate the housing provider's claim regarding the potential loss of or adverse change to the insurance coverage, by verifying such a claim with the insurance company directly and considering whether comparable insurance, without the restriction, is available in the market.</a:t>
            </a:r>
          </a:p>
          <a:p>
            <a:endParaRPr lang="en-US" altLang="en-US"/>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Slide Image Placeholder 1">
            <a:extLst>
              <a:ext uri="{FF2B5EF4-FFF2-40B4-BE49-F238E27FC236}">
                <a16:creationId xmlns:a16="http://schemas.microsoft.com/office/drawing/2014/main" id="{878B9569-787D-4A40-A392-0665BEAEB072}"/>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5299" name="Notes Placeholder 2">
            <a:extLst>
              <a:ext uri="{FF2B5EF4-FFF2-40B4-BE49-F238E27FC236}">
                <a16:creationId xmlns:a16="http://schemas.microsoft.com/office/drawing/2014/main" id="{9C1C7C63-78E0-4DB2-BD3F-83AC105BA81F}"/>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Slide Image Placeholder 1">
            <a:extLst>
              <a:ext uri="{FF2B5EF4-FFF2-40B4-BE49-F238E27FC236}">
                <a16:creationId xmlns:a16="http://schemas.microsoft.com/office/drawing/2014/main" id="{9996C821-72A4-4608-8A12-147C52ED1A6B}"/>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a:extLst>
              <a:ext uri="{FF2B5EF4-FFF2-40B4-BE49-F238E27FC236}">
                <a16:creationId xmlns:a16="http://schemas.microsoft.com/office/drawing/2014/main" id="{C159A5B7-4A97-4A00-B0EC-087BE4EC8BA8}"/>
              </a:ext>
            </a:extLst>
          </p:cNvPr>
          <p:cNvSpPr>
            <a:spLocks noGrp="1"/>
          </p:cNvSpPr>
          <p:nvPr>
            <p:ph type="body" idx="1"/>
          </p:nvPr>
        </p:nvSpPr>
        <p:spPr/>
        <p:txBody>
          <a:bodyPr/>
          <a:lstStyle/>
          <a:p>
            <a:pPr marL="174697" indent="-174697">
              <a:buFont typeface="Arial" panose="020B0604020202020204" pitchFamily="34" charset="0"/>
              <a:buChar char="•"/>
              <a:defRPr/>
            </a:pPr>
            <a:endParaRPr lang="en-US" dirty="0"/>
          </a:p>
          <a:p>
            <a:pPr>
              <a:defRPr/>
            </a:pPr>
            <a:endParaRPr lang="en-US" dirty="0"/>
          </a:p>
        </p:txBody>
      </p:sp>
      <p:sp>
        <p:nvSpPr>
          <p:cNvPr id="57348" name="Slide Number Placeholder 3">
            <a:extLst>
              <a:ext uri="{FF2B5EF4-FFF2-40B4-BE49-F238E27FC236}">
                <a16:creationId xmlns:a16="http://schemas.microsoft.com/office/drawing/2014/main" id="{3682CCE2-415B-4E97-AD09-0F6E95075868}"/>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69771530-0AEA-423B-A502-C1D0D061ACD4}" type="slidenum">
              <a:rPr lang="en-US" altLang="en-US" smtClean="0"/>
              <a:pPr>
                <a:spcBef>
                  <a:spcPct val="0"/>
                </a:spcBef>
              </a:pPr>
              <a:t>23</a:t>
            </a:fld>
            <a:endParaRPr lang="en-US" altLang="en-US"/>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Slide Image Placeholder 1">
            <a:extLst>
              <a:ext uri="{FF2B5EF4-FFF2-40B4-BE49-F238E27FC236}">
                <a16:creationId xmlns:a16="http://schemas.microsoft.com/office/drawing/2014/main" id="{BBD0D027-BA26-4029-AB26-460319C1B8D5}"/>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a:extLst>
              <a:ext uri="{FF2B5EF4-FFF2-40B4-BE49-F238E27FC236}">
                <a16:creationId xmlns:a16="http://schemas.microsoft.com/office/drawing/2014/main" id="{3E90A428-88AF-46E9-B903-17E48F77D614}"/>
              </a:ext>
            </a:extLst>
          </p:cNvPr>
          <p:cNvSpPr>
            <a:spLocks noGrp="1"/>
          </p:cNvSpPr>
          <p:nvPr>
            <p:ph type="body" idx="1"/>
          </p:nvPr>
        </p:nvSpPr>
        <p:spPr/>
        <p:txBody>
          <a:bodyPr/>
          <a:lstStyle/>
          <a:p>
            <a:pPr marL="174697" indent="-174697">
              <a:buFont typeface="Arial" panose="020B0604020202020204" pitchFamily="34" charset="0"/>
              <a:buChar char="•"/>
              <a:defRPr/>
            </a:pPr>
            <a:endParaRPr lang="en-US" dirty="0"/>
          </a:p>
          <a:p>
            <a:pPr>
              <a:defRPr/>
            </a:pPr>
            <a:endParaRPr lang="en-US" dirty="0"/>
          </a:p>
        </p:txBody>
      </p:sp>
      <p:sp>
        <p:nvSpPr>
          <p:cNvPr id="59396" name="Slide Number Placeholder 3">
            <a:extLst>
              <a:ext uri="{FF2B5EF4-FFF2-40B4-BE49-F238E27FC236}">
                <a16:creationId xmlns:a16="http://schemas.microsoft.com/office/drawing/2014/main" id="{7D683772-91A0-4CF1-BED9-32D3B5CC9D2E}"/>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B3A6B1CA-3E45-42A8-A210-DB4D9B12875B}" type="slidenum">
              <a:rPr lang="en-US" altLang="en-US" smtClean="0"/>
              <a:pPr>
                <a:spcBef>
                  <a:spcPct val="0"/>
                </a:spcBef>
              </a:pPr>
              <a:t>24</a:t>
            </a:fld>
            <a:endParaRPr lang="en-US" altLang="en-US"/>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42" name="Slide Image Placeholder 1">
            <a:extLst>
              <a:ext uri="{FF2B5EF4-FFF2-40B4-BE49-F238E27FC236}">
                <a16:creationId xmlns:a16="http://schemas.microsoft.com/office/drawing/2014/main" id="{B4868850-ACE7-40F2-8E47-6C99651E461F}"/>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1443" name="Notes Placeholder 2">
            <a:extLst>
              <a:ext uri="{FF2B5EF4-FFF2-40B4-BE49-F238E27FC236}">
                <a16:creationId xmlns:a16="http://schemas.microsoft.com/office/drawing/2014/main" id="{6147EB50-B251-4CD5-B1BB-B6CA4B18EFA4}"/>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latin typeface="Arial" panose="020B0604020202020204" pitchFamily="34" charset="0"/>
              <a:cs typeface="Arial" panose="020B0604020202020204" pitchFamily="34" charset="0"/>
            </a:endParaRPr>
          </a:p>
        </p:txBody>
      </p:sp>
      <p:sp>
        <p:nvSpPr>
          <p:cNvPr id="61444" name="Slide Number Placeholder 3">
            <a:extLst>
              <a:ext uri="{FF2B5EF4-FFF2-40B4-BE49-F238E27FC236}">
                <a16:creationId xmlns:a16="http://schemas.microsoft.com/office/drawing/2014/main" id="{80441E6C-E501-4F04-8A34-71FC3C52296C}"/>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901ABC4E-63DE-4F2A-9F39-4503750BE3E8}" type="slidenum">
              <a:rPr lang="en-US" altLang="en-US" smtClean="0">
                <a:solidFill>
                  <a:srgbClr val="000000"/>
                </a:solidFill>
              </a:rPr>
              <a:pPr>
                <a:spcBef>
                  <a:spcPct val="0"/>
                </a:spcBef>
              </a:pPr>
              <a:t>25</a:t>
            </a:fld>
            <a:endParaRPr lang="en-US" altLang="en-US">
              <a:solidFill>
                <a:srgbClr val="000000"/>
              </a:solidFill>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Slide Image Placeholder 1">
            <a:extLst>
              <a:ext uri="{FF2B5EF4-FFF2-40B4-BE49-F238E27FC236}">
                <a16:creationId xmlns:a16="http://schemas.microsoft.com/office/drawing/2014/main" id="{F0D84B5A-1647-4CBF-896E-2F7C5B340AB5}"/>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3491" name="Notes Placeholder 2">
            <a:extLst>
              <a:ext uri="{FF2B5EF4-FFF2-40B4-BE49-F238E27FC236}">
                <a16:creationId xmlns:a16="http://schemas.microsoft.com/office/drawing/2014/main" id="{F1A7C868-76C4-40C1-8281-E64C86EC7FDC}"/>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
        <p:nvSpPr>
          <p:cNvPr id="63492" name="Slide Number Placeholder 3">
            <a:extLst>
              <a:ext uri="{FF2B5EF4-FFF2-40B4-BE49-F238E27FC236}">
                <a16:creationId xmlns:a16="http://schemas.microsoft.com/office/drawing/2014/main" id="{81D23A5D-BF15-4F9C-A0C2-3A1ED8A2F754}"/>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6344A300-A758-4823-9EEA-3E5712115294}" type="slidenum">
              <a:rPr lang="en-US" altLang="en-US" smtClean="0"/>
              <a:pPr>
                <a:spcBef>
                  <a:spcPct val="0"/>
                </a:spcBef>
              </a:pPr>
              <a:t>26</a:t>
            </a:fld>
            <a:endParaRPr lang="en-US" altLang="en-US"/>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Slide Image Placeholder 1">
            <a:extLst>
              <a:ext uri="{FF2B5EF4-FFF2-40B4-BE49-F238E27FC236}">
                <a16:creationId xmlns:a16="http://schemas.microsoft.com/office/drawing/2014/main" id="{ED0497A2-B9C9-4406-8CC4-54C597606EAC}"/>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5539" name="Notes Placeholder 2">
            <a:extLst>
              <a:ext uri="{FF2B5EF4-FFF2-40B4-BE49-F238E27FC236}">
                <a16:creationId xmlns:a16="http://schemas.microsoft.com/office/drawing/2014/main" id="{39B6C6C6-8DFC-49A8-B0DA-98D6664ADB6D}"/>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
        <p:nvSpPr>
          <p:cNvPr id="65540" name="Slide Number Placeholder 3">
            <a:extLst>
              <a:ext uri="{FF2B5EF4-FFF2-40B4-BE49-F238E27FC236}">
                <a16:creationId xmlns:a16="http://schemas.microsoft.com/office/drawing/2014/main" id="{D4144898-C843-4D6C-B996-A780FB6835A0}"/>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30275">
              <a:spcBef>
                <a:spcPct val="30000"/>
              </a:spcBef>
              <a:defRPr sz="1200">
                <a:solidFill>
                  <a:schemeClr val="tx1"/>
                </a:solidFill>
                <a:latin typeface="Calibri" panose="020F0502020204030204" pitchFamily="34" charset="0"/>
              </a:defRPr>
            </a:lvl1pPr>
            <a:lvl2pPr marL="742950" indent="-285750" defTabSz="930275">
              <a:spcBef>
                <a:spcPct val="30000"/>
              </a:spcBef>
              <a:defRPr sz="1200">
                <a:solidFill>
                  <a:schemeClr val="tx1"/>
                </a:solidFill>
                <a:latin typeface="Calibri" panose="020F0502020204030204" pitchFamily="34" charset="0"/>
              </a:defRPr>
            </a:lvl2pPr>
            <a:lvl3pPr marL="1143000" indent="-228600" defTabSz="930275">
              <a:spcBef>
                <a:spcPct val="30000"/>
              </a:spcBef>
              <a:defRPr sz="1200">
                <a:solidFill>
                  <a:schemeClr val="tx1"/>
                </a:solidFill>
                <a:latin typeface="Calibri" panose="020F0502020204030204" pitchFamily="34" charset="0"/>
              </a:defRPr>
            </a:lvl3pPr>
            <a:lvl4pPr marL="1600200" indent="-228600" defTabSz="930275">
              <a:spcBef>
                <a:spcPct val="30000"/>
              </a:spcBef>
              <a:defRPr sz="1200">
                <a:solidFill>
                  <a:schemeClr val="tx1"/>
                </a:solidFill>
                <a:latin typeface="Calibri" panose="020F0502020204030204" pitchFamily="34" charset="0"/>
              </a:defRPr>
            </a:lvl4pPr>
            <a:lvl5pPr marL="2057400" indent="-228600" defTabSz="930275">
              <a:spcBef>
                <a:spcPct val="30000"/>
              </a:spcBef>
              <a:defRPr sz="1200">
                <a:solidFill>
                  <a:schemeClr val="tx1"/>
                </a:solidFill>
                <a:latin typeface="Calibri" panose="020F0502020204030204" pitchFamily="34" charset="0"/>
              </a:defRPr>
            </a:lvl5pPr>
            <a:lvl6pPr marL="2514600" indent="-228600" defTabSz="930275" eaLnBrk="0" fontAlgn="base" hangingPunct="0">
              <a:spcBef>
                <a:spcPct val="30000"/>
              </a:spcBef>
              <a:spcAft>
                <a:spcPct val="0"/>
              </a:spcAft>
              <a:defRPr sz="1200">
                <a:solidFill>
                  <a:schemeClr val="tx1"/>
                </a:solidFill>
                <a:latin typeface="Calibri" panose="020F0502020204030204" pitchFamily="34" charset="0"/>
              </a:defRPr>
            </a:lvl6pPr>
            <a:lvl7pPr marL="2971800" indent="-228600" defTabSz="930275" eaLnBrk="0" fontAlgn="base" hangingPunct="0">
              <a:spcBef>
                <a:spcPct val="30000"/>
              </a:spcBef>
              <a:spcAft>
                <a:spcPct val="0"/>
              </a:spcAft>
              <a:defRPr sz="1200">
                <a:solidFill>
                  <a:schemeClr val="tx1"/>
                </a:solidFill>
                <a:latin typeface="Calibri" panose="020F0502020204030204" pitchFamily="34" charset="0"/>
              </a:defRPr>
            </a:lvl7pPr>
            <a:lvl8pPr marL="3429000" indent="-228600" defTabSz="930275" eaLnBrk="0" fontAlgn="base" hangingPunct="0">
              <a:spcBef>
                <a:spcPct val="30000"/>
              </a:spcBef>
              <a:spcAft>
                <a:spcPct val="0"/>
              </a:spcAft>
              <a:defRPr sz="1200">
                <a:solidFill>
                  <a:schemeClr val="tx1"/>
                </a:solidFill>
                <a:latin typeface="Calibri" panose="020F0502020204030204" pitchFamily="34" charset="0"/>
              </a:defRPr>
            </a:lvl8pPr>
            <a:lvl9pPr marL="3886200" indent="-228600" defTabSz="930275"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8EA901A8-E240-45C5-8C63-FEAB3C7248DD}" type="slidenum">
              <a:rPr lang="en-US" altLang="en-US" smtClean="0">
                <a:solidFill>
                  <a:srgbClr val="000000"/>
                </a:solidFill>
              </a:rPr>
              <a:pPr>
                <a:spcBef>
                  <a:spcPct val="0"/>
                </a:spcBef>
              </a:pPr>
              <a:t>27</a:t>
            </a:fld>
            <a:endParaRPr lang="en-US" altLang="en-US">
              <a:solidFill>
                <a:srgbClr val="000000"/>
              </a:solidFill>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Slide Image Placeholder 1">
            <a:extLst>
              <a:ext uri="{FF2B5EF4-FFF2-40B4-BE49-F238E27FC236}">
                <a16:creationId xmlns:a16="http://schemas.microsoft.com/office/drawing/2014/main" id="{9F089467-13D5-4535-BA41-F7DC65A2FFAC}"/>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7587" name="Notes Placeholder 2">
            <a:extLst>
              <a:ext uri="{FF2B5EF4-FFF2-40B4-BE49-F238E27FC236}">
                <a16:creationId xmlns:a16="http://schemas.microsoft.com/office/drawing/2014/main" id="{FECF09F1-C5C9-451B-8379-BEA02F422C8A}"/>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9634" name="Slide Image Placeholder 1">
            <a:extLst>
              <a:ext uri="{FF2B5EF4-FFF2-40B4-BE49-F238E27FC236}">
                <a16:creationId xmlns:a16="http://schemas.microsoft.com/office/drawing/2014/main" id="{AEADE105-35B1-44ED-A38F-D7A3FD2F4D7C}"/>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9635" name="Notes Placeholder 2">
            <a:extLst>
              <a:ext uri="{FF2B5EF4-FFF2-40B4-BE49-F238E27FC236}">
                <a16:creationId xmlns:a16="http://schemas.microsoft.com/office/drawing/2014/main" id="{C0E2F3AE-9086-42EF-981E-467ADE12AEE5}"/>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
        <p:nvSpPr>
          <p:cNvPr id="69636" name="Slide Number Placeholder 3">
            <a:extLst>
              <a:ext uri="{FF2B5EF4-FFF2-40B4-BE49-F238E27FC236}">
                <a16:creationId xmlns:a16="http://schemas.microsoft.com/office/drawing/2014/main" id="{878F204B-A5D3-48CC-8617-663C3C9F07C2}"/>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70877042-9C7C-43AB-B9DA-C90E4967C95B}" type="slidenum">
              <a:rPr lang="en-US" altLang="en-US" smtClean="0">
                <a:solidFill>
                  <a:srgbClr val="000000"/>
                </a:solidFill>
              </a:rPr>
              <a:pPr>
                <a:spcBef>
                  <a:spcPct val="0"/>
                </a:spcBef>
              </a:pPr>
              <a:t>29</a:t>
            </a:fld>
            <a:endParaRPr lang="en-US" altLang="en-US">
              <a:solidFill>
                <a:srgbClr val="000000"/>
              </a:solidFill>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682" name="Slide Image Placeholder 1">
            <a:extLst>
              <a:ext uri="{FF2B5EF4-FFF2-40B4-BE49-F238E27FC236}">
                <a16:creationId xmlns:a16="http://schemas.microsoft.com/office/drawing/2014/main" id="{09A07604-BF07-42BC-A5B8-602A09BC2E40}"/>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1683" name="Notes Placeholder 2">
            <a:extLst>
              <a:ext uri="{FF2B5EF4-FFF2-40B4-BE49-F238E27FC236}">
                <a16:creationId xmlns:a16="http://schemas.microsoft.com/office/drawing/2014/main" id="{3D8B6E44-3222-4ABB-9693-799658CD7DD2}"/>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cs typeface="Times" panose="02020603050405020304" pitchFamily="18" charset="0"/>
            </a:endParaRPr>
          </a:p>
        </p:txBody>
      </p:sp>
      <p:sp>
        <p:nvSpPr>
          <p:cNvPr id="71684" name="Slide Number Placeholder 3">
            <a:extLst>
              <a:ext uri="{FF2B5EF4-FFF2-40B4-BE49-F238E27FC236}">
                <a16:creationId xmlns:a16="http://schemas.microsoft.com/office/drawing/2014/main" id="{DC540A51-A432-491E-B865-893A07379DBB}"/>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A7E31915-AEB9-4C97-B953-51F7447E923E}" type="slidenum">
              <a:rPr lang="en-US" altLang="en-US" smtClean="0">
                <a:solidFill>
                  <a:srgbClr val="000000"/>
                </a:solidFill>
              </a:rPr>
              <a:pPr>
                <a:spcBef>
                  <a:spcPct val="0"/>
                </a:spcBef>
              </a:pPr>
              <a:t>30</a:t>
            </a:fld>
            <a:endParaRPr lang="en-US" altLang="en-US">
              <a:solidFill>
                <a:srgbClr val="000000"/>
              </a:solidFill>
            </a:endParaRPr>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4754" name="Slide Image Placeholder 1">
            <a:extLst>
              <a:ext uri="{FF2B5EF4-FFF2-40B4-BE49-F238E27FC236}">
                <a16:creationId xmlns:a16="http://schemas.microsoft.com/office/drawing/2014/main" id="{ABD0AD8F-E069-4AE6-BE0B-276FA68A7FA0}"/>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4755" name="Notes Placeholder 2">
            <a:extLst>
              <a:ext uri="{FF2B5EF4-FFF2-40B4-BE49-F238E27FC236}">
                <a16:creationId xmlns:a16="http://schemas.microsoft.com/office/drawing/2014/main" id="{9CED3263-96FB-42AF-B8CF-1FD7E34A7EE3}"/>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cs typeface="Times" panose="02020603050405020304" pitchFamily="18" charset="0"/>
            </a:endParaRPr>
          </a:p>
        </p:txBody>
      </p:sp>
      <p:sp>
        <p:nvSpPr>
          <p:cNvPr id="74756" name="Slide Number Placeholder 3">
            <a:extLst>
              <a:ext uri="{FF2B5EF4-FFF2-40B4-BE49-F238E27FC236}">
                <a16:creationId xmlns:a16="http://schemas.microsoft.com/office/drawing/2014/main" id="{18A688F4-7F0A-467D-8476-F5857D3EF56B}"/>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AEAA0892-2773-42F4-846F-C54193145218}" type="slidenum">
              <a:rPr lang="en-US" altLang="en-US" smtClean="0">
                <a:solidFill>
                  <a:srgbClr val="000000"/>
                </a:solidFill>
              </a:rPr>
              <a:pPr>
                <a:spcBef>
                  <a:spcPct val="0"/>
                </a:spcBef>
              </a:pPr>
              <a:t>32</a:t>
            </a:fld>
            <a:endParaRPr lang="en-US" altLang="en-US">
              <a:solidFill>
                <a:srgbClr val="000000"/>
              </a:solidFill>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Slide Image Placeholder 1">
            <a:extLst>
              <a:ext uri="{FF2B5EF4-FFF2-40B4-BE49-F238E27FC236}">
                <a16:creationId xmlns:a16="http://schemas.microsoft.com/office/drawing/2014/main" id="{AF948F7F-CB15-4475-BAF9-F7C6A1FAD172}"/>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6803" name="Notes Placeholder 2">
            <a:extLst>
              <a:ext uri="{FF2B5EF4-FFF2-40B4-BE49-F238E27FC236}">
                <a16:creationId xmlns:a16="http://schemas.microsoft.com/office/drawing/2014/main" id="{4900C038-4BB8-415F-B783-4E098DB0C50D}"/>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cs typeface="Times" panose="02020603050405020304" pitchFamily="18" charset="0"/>
            </a:endParaRPr>
          </a:p>
        </p:txBody>
      </p:sp>
      <p:sp>
        <p:nvSpPr>
          <p:cNvPr id="76804" name="Slide Number Placeholder 3">
            <a:extLst>
              <a:ext uri="{FF2B5EF4-FFF2-40B4-BE49-F238E27FC236}">
                <a16:creationId xmlns:a16="http://schemas.microsoft.com/office/drawing/2014/main" id="{C2639AAE-A501-4E27-9A49-790B6A29193E}"/>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020343A7-2E90-42C1-A270-8C32A7B83D7B}" type="slidenum">
              <a:rPr lang="en-US" altLang="en-US" smtClean="0">
                <a:solidFill>
                  <a:srgbClr val="000000"/>
                </a:solidFill>
              </a:rPr>
              <a:pPr>
                <a:spcBef>
                  <a:spcPct val="0"/>
                </a:spcBef>
              </a:pPr>
              <a:t>33</a:t>
            </a:fld>
            <a:endParaRPr lang="en-US" altLang="en-US">
              <a:solidFill>
                <a:srgbClr val="000000"/>
              </a:solidFill>
            </a:endParaRPr>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850" name="Slide Image Placeholder 1">
            <a:extLst>
              <a:ext uri="{FF2B5EF4-FFF2-40B4-BE49-F238E27FC236}">
                <a16:creationId xmlns:a16="http://schemas.microsoft.com/office/drawing/2014/main" id="{ECE76415-A02E-4A73-9AF1-8C7DAE68864C}"/>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8851" name="Notes Placeholder 2">
            <a:extLst>
              <a:ext uri="{FF2B5EF4-FFF2-40B4-BE49-F238E27FC236}">
                <a16:creationId xmlns:a16="http://schemas.microsoft.com/office/drawing/2014/main" id="{3C01070C-AD6A-4C53-BB27-662AA8C9D359}"/>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defTabSz="930275" eaLnBrk="1" hangingPunct="1">
              <a:spcBef>
                <a:spcPct val="0"/>
              </a:spcBef>
            </a:pPr>
            <a:endParaRPr lang="en-US" altLang="en-US"/>
          </a:p>
        </p:txBody>
      </p:sp>
      <p:sp>
        <p:nvSpPr>
          <p:cNvPr id="78852" name="Slide Number Placeholder 3">
            <a:extLst>
              <a:ext uri="{FF2B5EF4-FFF2-40B4-BE49-F238E27FC236}">
                <a16:creationId xmlns:a16="http://schemas.microsoft.com/office/drawing/2014/main" id="{30880502-393E-41D0-A75E-86A358DA265D}"/>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B3FF1F11-6934-4CDC-B3CA-60520049695E}" type="slidenum">
              <a:rPr lang="en-US" altLang="en-US" smtClean="0">
                <a:solidFill>
                  <a:srgbClr val="000000"/>
                </a:solidFill>
              </a:rPr>
              <a:pPr>
                <a:spcBef>
                  <a:spcPct val="0"/>
                </a:spcBef>
              </a:pPr>
              <a:t>34</a:t>
            </a:fld>
            <a:endParaRPr lang="en-US" altLang="en-US">
              <a:solidFill>
                <a:srgbClr val="000000"/>
              </a:solidFill>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0898" name="Slide Image Placeholder 1">
            <a:extLst>
              <a:ext uri="{FF2B5EF4-FFF2-40B4-BE49-F238E27FC236}">
                <a16:creationId xmlns:a16="http://schemas.microsoft.com/office/drawing/2014/main" id="{28D9A449-46DB-40EA-8787-A93E24F89BA8}"/>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0899" name="Notes Placeholder 2">
            <a:extLst>
              <a:ext uri="{FF2B5EF4-FFF2-40B4-BE49-F238E27FC236}">
                <a16:creationId xmlns:a16="http://schemas.microsoft.com/office/drawing/2014/main" id="{53DE25AF-63E9-4A54-80AA-771B332F1E8F}"/>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defTabSz="930275" eaLnBrk="1" hangingPunct="1">
              <a:spcBef>
                <a:spcPct val="0"/>
              </a:spcBef>
            </a:pPr>
            <a:endParaRPr lang="en-US" altLang="en-US"/>
          </a:p>
        </p:txBody>
      </p:sp>
      <p:sp>
        <p:nvSpPr>
          <p:cNvPr id="80900" name="Slide Number Placeholder 3">
            <a:extLst>
              <a:ext uri="{FF2B5EF4-FFF2-40B4-BE49-F238E27FC236}">
                <a16:creationId xmlns:a16="http://schemas.microsoft.com/office/drawing/2014/main" id="{A37643C3-8820-4534-8719-0734FEBB4C93}"/>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664CEE67-8206-45F0-8BCD-28D9883EFFFB}" type="slidenum">
              <a:rPr lang="en-US" altLang="en-US" smtClean="0">
                <a:solidFill>
                  <a:srgbClr val="000000"/>
                </a:solidFill>
              </a:rPr>
              <a:pPr>
                <a:spcBef>
                  <a:spcPct val="0"/>
                </a:spcBef>
              </a:pPr>
              <a:t>35</a:t>
            </a:fld>
            <a:endParaRPr lang="en-US" altLang="en-US">
              <a:solidFill>
                <a:srgbClr val="000000"/>
              </a:solidFill>
            </a:endParaRPr>
          </a:p>
        </p:txBody>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2946" name="Slide Image Placeholder 1">
            <a:extLst>
              <a:ext uri="{FF2B5EF4-FFF2-40B4-BE49-F238E27FC236}">
                <a16:creationId xmlns:a16="http://schemas.microsoft.com/office/drawing/2014/main" id="{DD35E42B-5BB4-4EF6-A453-22F3C7964A21}"/>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2947" name="Notes Placeholder 2">
            <a:extLst>
              <a:ext uri="{FF2B5EF4-FFF2-40B4-BE49-F238E27FC236}">
                <a16:creationId xmlns:a16="http://schemas.microsoft.com/office/drawing/2014/main" id="{96E25045-54C6-458D-BF33-E53F0FA13750}"/>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marL="174625" indent="-174625" defTabSz="930275" eaLnBrk="1" hangingPunct="1">
              <a:spcBef>
                <a:spcPct val="0"/>
              </a:spcBef>
              <a:buFontTx/>
              <a:buChar char="•"/>
            </a:pPr>
            <a:endParaRPr lang="en-US" altLang="en-US"/>
          </a:p>
          <a:p>
            <a:pPr marL="174625" indent="-174625" defTabSz="930275" eaLnBrk="1" hangingPunct="1">
              <a:spcBef>
                <a:spcPct val="0"/>
              </a:spcBef>
              <a:buFontTx/>
              <a:buChar char="•"/>
            </a:pPr>
            <a:endParaRPr lang="en-US" altLang="en-US"/>
          </a:p>
          <a:p>
            <a:pPr marL="174625" indent="-174625" defTabSz="930275" eaLnBrk="1" hangingPunct="1">
              <a:spcBef>
                <a:spcPct val="0"/>
              </a:spcBef>
              <a:buFontTx/>
              <a:buChar char="•"/>
            </a:pPr>
            <a:endParaRPr lang="en-US" altLang="en-US"/>
          </a:p>
          <a:p>
            <a:pPr marL="174625" indent="-174625" defTabSz="930275" eaLnBrk="1" hangingPunct="1">
              <a:spcBef>
                <a:spcPct val="0"/>
              </a:spcBef>
              <a:buFontTx/>
              <a:buChar char="•"/>
            </a:pPr>
            <a:endParaRPr lang="en-US" altLang="en-US"/>
          </a:p>
          <a:p>
            <a:pPr marL="174625" indent="-174625" defTabSz="930275" eaLnBrk="1" hangingPunct="1">
              <a:spcBef>
                <a:spcPct val="0"/>
              </a:spcBef>
              <a:buFontTx/>
              <a:buChar char="•"/>
            </a:pPr>
            <a:endParaRPr lang="en-US" altLang="en-US"/>
          </a:p>
          <a:p>
            <a:pPr marL="174625" indent="-174625" defTabSz="930275" eaLnBrk="1" hangingPunct="1">
              <a:spcBef>
                <a:spcPct val="0"/>
              </a:spcBef>
              <a:buFontTx/>
              <a:buChar char="•"/>
            </a:pPr>
            <a:endParaRPr lang="en-US" altLang="en-US"/>
          </a:p>
          <a:p>
            <a:pPr marL="174625" indent="-174625" defTabSz="930275">
              <a:buFontTx/>
              <a:buChar char="•"/>
            </a:pPr>
            <a:endParaRPr lang="en-US" altLang="en-US"/>
          </a:p>
        </p:txBody>
      </p:sp>
      <p:sp>
        <p:nvSpPr>
          <p:cNvPr id="82948" name="Slide Number Placeholder 3">
            <a:extLst>
              <a:ext uri="{FF2B5EF4-FFF2-40B4-BE49-F238E27FC236}">
                <a16:creationId xmlns:a16="http://schemas.microsoft.com/office/drawing/2014/main" id="{1C3D021A-6E1C-4DB1-B7E9-2AB21AB4782A}"/>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6E8ADAB2-51A5-4D9F-B9EE-B33C7ACC6919}" type="slidenum">
              <a:rPr lang="en-US" altLang="en-US" smtClean="0"/>
              <a:pPr>
                <a:spcBef>
                  <a:spcPct val="0"/>
                </a:spcBef>
              </a:pPr>
              <a:t>36</a:t>
            </a:fld>
            <a:endParaRPr lang="en-US" altLang="en-US"/>
          </a:p>
        </p:txBody>
      </p:sp>
    </p:spTree>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4994" name="Slide Image Placeholder 1">
            <a:extLst>
              <a:ext uri="{FF2B5EF4-FFF2-40B4-BE49-F238E27FC236}">
                <a16:creationId xmlns:a16="http://schemas.microsoft.com/office/drawing/2014/main" id="{9FFE22D8-FCA8-4D53-80F5-F73E70A4E7E0}"/>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a:extLst>
              <a:ext uri="{FF2B5EF4-FFF2-40B4-BE49-F238E27FC236}">
                <a16:creationId xmlns:a16="http://schemas.microsoft.com/office/drawing/2014/main" id="{DA110947-5388-422D-ACBC-B809DDEF6853}"/>
              </a:ext>
            </a:extLst>
          </p:cNvPr>
          <p:cNvSpPr>
            <a:spLocks noGrp="1"/>
          </p:cNvSpPr>
          <p:nvPr>
            <p:ph type="body" idx="1"/>
          </p:nvPr>
        </p:nvSpPr>
        <p:spPr/>
        <p:txBody>
          <a:bodyPr/>
          <a:lstStyle/>
          <a:p>
            <a:pPr marL="174697" indent="-174697" defTabSz="931717" eaLnBrk="1" fontAlgn="auto" hangingPunct="1">
              <a:spcBef>
                <a:spcPts val="0"/>
              </a:spcBef>
              <a:spcAft>
                <a:spcPts val="0"/>
              </a:spcAft>
              <a:buFont typeface="Arial" panose="020B0604020202020204" pitchFamily="34" charset="0"/>
              <a:buChar char="•"/>
              <a:defRPr/>
            </a:pPr>
            <a:endParaRPr lang="en-US" dirty="0"/>
          </a:p>
          <a:p>
            <a:pPr>
              <a:defRPr/>
            </a:pPr>
            <a:endParaRPr lang="en-US" dirty="0"/>
          </a:p>
        </p:txBody>
      </p:sp>
      <p:sp>
        <p:nvSpPr>
          <p:cNvPr id="84996" name="Slide Number Placeholder 3">
            <a:extLst>
              <a:ext uri="{FF2B5EF4-FFF2-40B4-BE49-F238E27FC236}">
                <a16:creationId xmlns:a16="http://schemas.microsoft.com/office/drawing/2014/main" id="{E3734BD6-156A-4E3B-BDC8-9BECF3C889AE}"/>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1E3C81F6-B11C-4DBB-B380-B6F0912CF483}" type="slidenum">
              <a:rPr lang="en-US" altLang="en-US" smtClean="0"/>
              <a:pPr>
                <a:spcBef>
                  <a:spcPct val="0"/>
                </a:spcBef>
              </a:pPr>
              <a:t>37</a:t>
            </a:fld>
            <a:endParaRPr lang="en-US" altLang="en-US"/>
          </a:p>
        </p:txBody>
      </p:sp>
    </p:spTree>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7042" name="Slide Image Placeholder 1">
            <a:extLst>
              <a:ext uri="{FF2B5EF4-FFF2-40B4-BE49-F238E27FC236}">
                <a16:creationId xmlns:a16="http://schemas.microsoft.com/office/drawing/2014/main" id="{0A3E8350-5E68-4521-89D5-6A86CD022414}"/>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a:extLst>
              <a:ext uri="{FF2B5EF4-FFF2-40B4-BE49-F238E27FC236}">
                <a16:creationId xmlns:a16="http://schemas.microsoft.com/office/drawing/2014/main" id="{9B413314-B291-4014-86BE-A68415B99C7F}"/>
              </a:ext>
            </a:extLst>
          </p:cNvPr>
          <p:cNvSpPr>
            <a:spLocks noGrp="1"/>
          </p:cNvSpPr>
          <p:nvPr>
            <p:ph type="body" idx="1"/>
          </p:nvPr>
        </p:nvSpPr>
        <p:spPr/>
        <p:txBody>
          <a:bodyPr/>
          <a:lstStyle/>
          <a:p>
            <a:pPr marL="174697" indent="-174697" defTabSz="931717" eaLnBrk="1" fontAlgn="auto" hangingPunct="1">
              <a:spcBef>
                <a:spcPts val="0"/>
              </a:spcBef>
              <a:spcAft>
                <a:spcPts val="0"/>
              </a:spcAft>
              <a:buFont typeface="Arial" panose="020B0604020202020204" pitchFamily="34" charset="0"/>
              <a:buChar char="•"/>
              <a:defRPr/>
            </a:pPr>
            <a:endParaRPr lang="en-US" dirty="0"/>
          </a:p>
          <a:p>
            <a:pPr>
              <a:defRPr/>
            </a:pPr>
            <a:endParaRPr lang="en-US" dirty="0"/>
          </a:p>
        </p:txBody>
      </p:sp>
      <p:sp>
        <p:nvSpPr>
          <p:cNvPr id="87044" name="Slide Number Placeholder 3">
            <a:extLst>
              <a:ext uri="{FF2B5EF4-FFF2-40B4-BE49-F238E27FC236}">
                <a16:creationId xmlns:a16="http://schemas.microsoft.com/office/drawing/2014/main" id="{8BF51CE6-C350-4BA5-8D62-807ACFD2D2F9}"/>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2AC0F0C6-9A1F-45CD-A1C4-BC704DDFCBA9}" type="slidenum">
              <a:rPr lang="en-US" altLang="en-US" smtClean="0"/>
              <a:pPr>
                <a:spcBef>
                  <a:spcPct val="0"/>
                </a:spcBef>
              </a:pPr>
              <a:t>38</a:t>
            </a:fld>
            <a:endParaRPr lang="en-US" altLang="en-US"/>
          </a:p>
        </p:txBody>
      </p:sp>
    </p:spTree>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3186" name="Slide Image Placeholder 1">
            <a:extLst>
              <a:ext uri="{FF2B5EF4-FFF2-40B4-BE49-F238E27FC236}">
                <a16:creationId xmlns:a16="http://schemas.microsoft.com/office/drawing/2014/main" id="{42F89C34-0282-40C7-869D-A131492B114A}"/>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3187" name="Notes Placeholder 2">
            <a:extLst>
              <a:ext uri="{FF2B5EF4-FFF2-40B4-BE49-F238E27FC236}">
                <a16:creationId xmlns:a16="http://schemas.microsoft.com/office/drawing/2014/main" id="{7F4C9494-EFB9-4911-A2B2-AD1B1A5AAC83}"/>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5234" name="Slide Image Placeholder 1">
            <a:extLst>
              <a:ext uri="{FF2B5EF4-FFF2-40B4-BE49-F238E27FC236}">
                <a16:creationId xmlns:a16="http://schemas.microsoft.com/office/drawing/2014/main" id="{74B6038B-B9A3-4B64-9991-2253AB78715F}"/>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5235" name="Notes Placeholder 2">
            <a:extLst>
              <a:ext uri="{FF2B5EF4-FFF2-40B4-BE49-F238E27FC236}">
                <a16:creationId xmlns:a16="http://schemas.microsoft.com/office/drawing/2014/main" id="{224306CD-B1BE-4E78-800D-3B50C1521F57}"/>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endParaRPr lang="en-US" altLang="en-US">
              <a:latin typeface="Times New Roman" panose="02020603050405020304" pitchFamily="18" charset="0"/>
              <a:cs typeface="Times New Roman" panose="02020603050405020304" pitchFamily="18" charset="0"/>
            </a:endParaRPr>
          </a:p>
        </p:txBody>
      </p:sp>
      <p:sp>
        <p:nvSpPr>
          <p:cNvPr id="95236" name="Slide Number Placeholder 3">
            <a:extLst>
              <a:ext uri="{FF2B5EF4-FFF2-40B4-BE49-F238E27FC236}">
                <a16:creationId xmlns:a16="http://schemas.microsoft.com/office/drawing/2014/main" id="{7440092D-D0B0-4670-9E3D-773C358ED287}"/>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89FE3287-0ED1-4B78-845B-119112AEFC5E}" type="slidenum">
              <a:rPr lang="en-US" altLang="en-US" smtClean="0">
                <a:solidFill>
                  <a:srgbClr val="000000"/>
                </a:solidFill>
              </a:rPr>
              <a:pPr>
                <a:spcBef>
                  <a:spcPct val="0"/>
                </a:spcBef>
              </a:pPr>
              <a:t>44</a:t>
            </a:fld>
            <a:endParaRPr lang="en-US" altLang="en-US">
              <a:solidFill>
                <a:srgbClr val="000000"/>
              </a:solidFill>
            </a:endParaRPr>
          </a:p>
        </p:txBody>
      </p:sp>
    </p:spTree>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7282" name="Slide Image Placeholder 1">
            <a:extLst>
              <a:ext uri="{FF2B5EF4-FFF2-40B4-BE49-F238E27FC236}">
                <a16:creationId xmlns:a16="http://schemas.microsoft.com/office/drawing/2014/main" id="{D06591F7-D83B-49F3-82DF-638941D2FAB9}"/>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7283" name="Notes Placeholder 2">
            <a:extLst>
              <a:ext uri="{FF2B5EF4-FFF2-40B4-BE49-F238E27FC236}">
                <a16:creationId xmlns:a16="http://schemas.microsoft.com/office/drawing/2014/main" id="{149DAE0D-D9FA-4D3B-A8D3-9D5398BF001C}"/>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9330" name="Slide Image Placeholder 1">
            <a:extLst>
              <a:ext uri="{FF2B5EF4-FFF2-40B4-BE49-F238E27FC236}">
                <a16:creationId xmlns:a16="http://schemas.microsoft.com/office/drawing/2014/main" id="{727159F5-974A-4178-A8CA-35C8C13A40C1}"/>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9331" name="Notes Placeholder 2">
            <a:extLst>
              <a:ext uri="{FF2B5EF4-FFF2-40B4-BE49-F238E27FC236}">
                <a16:creationId xmlns:a16="http://schemas.microsoft.com/office/drawing/2014/main" id="{2B95C94F-D4CC-4D8F-BDDF-ED29EBDF4E9E}"/>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378" name="Slide Image Placeholder 1">
            <a:extLst>
              <a:ext uri="{FF2B5EF4-FFF2-40B4-BE49-F238E27FC236}">
                <a16:creationId xmlns:a16="http://schemas.microsoft.com/office/drawing/2014/main" id="{CBE63914-70AD-414B-85C3-C750CB199BF4}"/>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1379" name="Notes Placeholder 2">
            <a:extLst>
              <a:ext uri="{FF2B5EF4-FFF2-40B4-BE49-F238E27FC236}">
                <a16:creationId xmlns:a16="http://schemas.microsoft.com/office/drawing/2014/main" id="{4E4F187F-A773-4D74-B500-571CA129B932}"/>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3426" name="Slide Image Placeholder 1">
            <a:extLst>
              <a:ext uri="{FF2B5EF4-FFF2-40B4-BE49-F238E27FC236}">
                <a16:creationId xmlns:a16="http://schemas.microsoft.com/office/drawing/2014/main" id="{8BFFE753-5E71-4985-B3D3-EF8A632D9A20}"/>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3427" name="Notes Placeholder 2">
            <a:extLst>
              <a:ext uri="{FF2B5EF4-FFF2-40B4-BE49-F238E27FC236}">
                <a16:creationId xmlns:a16="http://schemas.microsoft.com/office/drawing/2014/main" id="{E3FB36BD-DFFE-4A04-A136-6E6C37FEC1C6}"/>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5474" name="Slide Image Placeholder 1">
            <a:extLst>
              <a:ext uri="{FF2B5EF4-FFF2-40B4-BE49-F238E27FC236}">
                <a16:creationId xmlns:a16="http://schemas.microsoft.com/office/drawing/2014/main" id="{16A5B82B-8B05-4F60-B891-CF227E1EAA10}"/>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5475" name="Notes Placeholder 2">
            <a:extLst>
              <a:ext uri="{FF2B5EF4-FFF2-40B4-BE49-F238E27FC236}">
                <a16:creationId xmlns:a16="http://schemas.microsoft.com/office/drawing/2014/main" id="{BAF5C611-C0FD-4C6C-AD39-F7408E8A1236}"/>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7522" name="Slide Image Placeholder 1">
            <a:extLst>
              <a:ext uri="{FF2B5EF4-FFF2-40B4-BE49-F238E27FC236}">
                <a16:creationId xmlns:a16="http://schemas.microsoft.com/office/drawing/2014/main" id="{9FCF8DCA-D360-469A-9420-74850BC74210}"/>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7523" name="Notes Placeholder 2">
            <a:extLst>
              <a:ext uri="{FF2B5EF4-FFF2-40B4-BE49-F238E27FC236}">
                <a16:creationId xmlns:a16="http://schemas.microsoft.com/office/drawing/2014/main" id="{FC92E999-9702-4A11-AFAB-80E510516A91}"/>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9570" name="Slide Image Placeholder 1">
            <a:extLst>
              <a:ext uri="{FF2B5EF4-FFF2-40B4-BE49-F238E27FC236}">
                <a16:creationId xmlns:a16="http://schemas.microsoft.com/office/drawing/2014/main" id="{6665BA56-CBD6-40B7-B3BF-2C8172806598}"/>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9571" name="Notes Placeholder 2">
            <a:extLst>
              <a:ext uri="{FF2B5EF4-FFF2-40B4-BE49-F238E27FC236}">
                <a16:creationId xmlns:a16="http://schemas.microsoft.com/office/drawing/2014/main" id="{EAFB48C4-0453-4230-83AE-EE81576EF454}"/>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1618" name="Slide Image Placeholder 1">
            <a:extLst>
              <a:ext uri="{FF2B5EF4-FFF2-40B4-BE49-F238E27FC236}">
                <a16:creationId xmlns:a16="http://schemas.microsoft.com/office/drawing/2014/main" id="{A0490345-BA52-47F2-A1EE-9AC2BABBA4DA}"/>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11619" name="Notes Placeholder 2">
            <a:extLst>
              <a:ext uri="{FF2B5EF4-FFF2-40B4-BE49-F238E27FC236}">
                <a16:creationId xmlns:a16="http://schemas.microsoft.com/office/drawing/2014/main" id="{752CD976-2790-48C9-9EB9-7674382F4CEB}"/>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3666" name="Slide Image Placeholder 1">
            <a:extLst>
              <a:ext uri="{FF2B5EF4-FFF2-40B4-BE49-F238E27FC236}">
                <a16:creationId xmlns:a16="http://schemas.microsoft.com/office/drawing/2014/main" id="{3F2FAA34-3807-4161-9E94-43187A0DFCF4}"/>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13667" name="Notes Placeholder 2">
            <a:extLst>
              <a:ext uri="{FF2B5EF4-FFF2-40B4-BE49-F238E27FC236}">
                <a16:creationId xmlns:a16="http://schemas.microsoft.com/office/drawing/2014/main" id="{C34C53F0-E61A-4D47-AD4C-299427691754}"/>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5714" name="Slide Image Placeholder 1">
            <a:extLst>
              <a:ext uri="{FF2B5EF4-FFF2-40B4-BE49-F238E27FC236}">
                <a16:creationId xmlns:a16="http://schemas.microsoft.com/office/drawing/2014/main" id="{358991BB-2E45-4B14-B6C1-611770C54A86}"/>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15715" name="Notes Placeholder 2">
            <a:extLst>
              <a:ext uri="{FF2B5EF4-FFF2-40B4-BE49-F238E27FC236}">
                <a16:creationId xmlns:a16="http://schemas.microsoft.com/office/drawing/2014/main" id="{DC225E9D-139B-45D0-B9EE-FE99A8F0A404}"/>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7762" name="Slide Image Placeholder 1">
            <a:extLst>
              <a:ext uri="{FF2B5EF4-FFF2-40B4-BE49-F238E27FC236}">
                <a16:creationId xmlns:a16="http://schemas.microsoft.com/office/drawing/2014/main" id="{9B84D20B-7333-45C3-92D2-D295C7053291}"/>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17763" name="Notes Placeholder 2">
            <a:extLst>
              <a:ext uri="{FF2B5EF4-FFF2-40B4-BE49-F238E27FC236}">
                <a16:creationId xmlns:a16="http://schemas.microsoft.com/office/drawing/2014/main" id="{0DAED524-99F7-4DA7-8A8E-1A99E2038B79}"/>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9810" name="Slide Image Placeholder 1">
            <a:extLst>
              <a:ext uri="{FF2B5EF4-FFF2-40B4-BE49-F238E27FC236}">
                <a16:creationId xmlns:a16="http://schemas.microsoft.com/office/drawing/2014/main" id="{BEB7F6E2-9B8E-4E39-8E88-40D59303E352}"/>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19811" name="Notes Placeholder 2">
            <a:extLst>
              <a:ext uri="{FF2B5EF4-FFF2-40B4-BE49-F238E27FC236}">
                <a16:creationId xmlns:a16="http://schemas.microsoft.com/office/drawing/2014/main" id="{D4056DA1-4694-4284-8151-1EA3838794FA}"/>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1858" name="Slide Image Placeholder 1">
            <a:extLst>
              <a:ext uri="{FF2B5EF4-FFF2-40B4-BE49-F238E27FC236}">
                <a16:creationId xmlns:a16="http://schemas.microsoft.com/office/drawing/2014/main" id="{02688D51-69FC-41E1-A671-DCC80DC37340}"/>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21859" name="Notes Placeholder 2">
            <a:extLst>
              <a:ext uri="{FF2B5EF4-FFF2-40B4-BE49-F238E27FC236}">
                <a16:creationId xmlns:a16="http://schemas.microsoft.com/office/drawing/2014/main" id="{FCB6E664-CA45-46A8-AD98-120314AA829B}"/>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3906" name="Slide Image Placeholder 1">
            <a:extLst>
              <a:ext uri="{FF2B5EF4-FFF2-40B4-BE49-F238E27FC236}">
                <a16:creationId xmlns:a16="http://schemas.microsoft.com/office/drawing/2014/main" id="{50AE64D9-E27A-411B-A3D1-E0071DAD74A6}"/>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23907" name="Notes Placeholder 2">
            <a:extLst>
              <a:ext uri="{FF2B5EF4-FFF2-40B4-BE49-F238E27FC236}">
                <a16:creationId xmlns:a16="http://schemas.microsoft.com/office/drawing/2014/main" id="{E6628344-6E17-4D91-AF3F-B0CDF465289B}"/>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5954" name="Slide Image Placeholder 1">
            <a:extLst>
              <a:ext uri="{FF2B5EF4-FFF2-40B4-BE49-F238E27FC236}">
                <a16:creationId xmlns:a16="http://schemas.microsoft.com/office/drawing/2014/main" id="{D80BD40B-A8C6-4954-8DE7-131E806FE80D}"/>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25955" name="Notes Placeholder 2">
            <a:extLst>
              <a:ext uri="{FF2B5EF4-FFF2-40B4-BE49-F238E27FC236}">
                <a16:creationId xmlns:a16="http://schemas.microsoft.com/office/drawing/2014/main" id="{B3D502D4-AA80-4687-99C0-1A3DEF9F976A}"/>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Slide Image Placeholder 1">
            <a:extLst>
              <a:ext uri="{FF2B5EF4-FFF2-40B4-BE49-F238E27FC236}">
                <a16:creationId xmlns:a16="http://schemas.microsoft.com/office/drawing/2014/main" id="{5CC4C20B-0EA2-4D3C-B74C-EACF0FC183CA}"/>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28003" name="Notes Placeholder 2">
            <a:extLst>
              <a:ext uri="{FF2B5EF4-FFF2-40B4-BE49-F238E27FC236}">
                <a16:creationId xmlns:a16="http://schemas.microsoft.com/office/drawing/2014/main" id="{E2B5FA9A-4D80-4BBC-84AB-663065721E4C}"/>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0050" name="Slide Image Placeholder 1">
            <a:extLst>
              <a:ext uri="{FF2B5EF4-FFF2-40B4-BE49-F238E27FC236}">
                <a16:creationId xmlns:a16="http://schemas.microsoft.com/office/drawing/2014/main" id="{D0D60000-4AF2-4DE4-9CFC-01413E28930A}"/>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30051" name="Notes Placeholder 2">
            <a:extLst>
              <a:ext uri="{FF2B5EF4-FFF2-40B4-BE49-F238E27FC236}">
                <a16:creationId xmlns:a16="http://schemas.microsoft.com/office/drawing/2014/main" id="{27FE60FD-FD3D-4CA1-9AAF-C92F796C4CC0}"/>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2098" name="Slide Image Placeholder 1">
            <a:extLst>
              <a:ext uri="{FF2B5EF4-FFF2-40B4-BE49-F238E27FC236}">
                <a16:creationId xmlns:a16="http://schemas.microsoft.com/office/drawing/2014/main" id="{767871C1-F370-49D4-9863-75EB9FC1563F}"/>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32099" name="Notes Placeholder 2">
            <a:extLst>
              <a:ext uri="{FF2B5EF4-FFF2-40B4-BE49-F238E27FC236}">
                <a16:creationId xmlns:a16="http://schemas.microsoft.com/office/drawing/2014/main" id="{B9470EFD-53DD-4FDD-BE58-3975E68964C4}"/>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4146" name="Slide Image Placeholder 1">
            <a:extLst>
              <a:ext uri="{FF2B5EF4-FFF2-40B4-BE49-F238E27FC236}">
                <a16:creationId xmlns:a16="http://schemas.microsoft.com/office/drawing/2014/main" id="{0147C376-90B6-46EC-9813-50DF00FB5B3D}"/>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34147" name="Notes Placeholder 2">
            <a:extLst>
              <a:ext uri="{FF2B5EF4-FFF2-40B4-BE49-F238E27FC236}">
                <a16:creationId xmlns:a16="http://schemas.microsoft.com/office/drawing/2014/main" id="{FA1F7F5D-5B8B-43BA-92DA-290DD4A90118}"/>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6194" name="Slide Image Placeholder 1">
            <a:extLst>
              <a:ext uri="{FF2B5EF4-FFF2-40B4-BE49-F238E27FC236}">
                <a16:creationId xmlns:a16="http://schemas.microsoft.com/office/drawing/2014/main" id="{4A398E74-3694-4A69-AB5B-9D1932226962}"/>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36195" name="Notes Placeholder 2">
            <a:extLst>
              <a:ext uri="{FF2B5EF4-FFF2-40B4-BE49-F238E27FC236}">
                <a16:creationId xmlns:a16="http://schemas.microsoft.com/office/drawing/2014/main" id="{6133CBED-15F6-4F46-938A-095A1C87B8AF}"/>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242" name="Slide Image Placeholder 1">
            <a:extLst>
              <a:ext uri="{FF2B5EF4-FFF2-40B4-BE49-F238E27FC236}">
                <a16:creationId xmlns:a16="http://schemas.microsoft.com/office/drawing/2014/main" id="{2D3D363E-A08A-4EE6-A680-70C093639D33}"/>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38243" name="Notes Placeholder 2">
            <a:extLst>
              <a:ext uri="{FF2B5EF4-FFF2-40B4-BE49-F238E27FC236}">
                <a16:creationId xmlns:a16="http://schemas.microsoft.com/office/drawing/2014/main" id="{528A8B8E-5449-4551-BA53-14951AAD6359}"/>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5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0290" name="Slide Image Placeholder 1">
            <a:extLst>
              <a:ext uri="{FF2B5EF4-FFF2-40B4-BE49-F238E27FC236}">
                <a16:creationId xmlns:a16="http://schemas.microsoft.com/office/drawing/2014/main" id="{C3F29815-3D87-4697-9C6E-912A128B6D7D}"/>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40291" name="Notes Placeholder 2">
            <a:extLst>
              <a:ext uri="{FF2B5EF4-FFF2-40B4-BE49-F238E27FC236}">
                <a16:creationId xmlns:a16="http://schemas.microsoft.com/office/drawing/2014/main" id="{60FA97AE-4EB8-4E97-89F1-563B0E207942}"/>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5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0290" name="Slide Image Placeholder 1">
            <a:extLst>
              <a:ext uri="{FF2B5EF4-FFF2-40B4-BE49-F238E27FC236}">
                <a16:creationId xmlns:a16="http://schemas.microsoft.com/office/drawing/2014/main" id="{C3F29815-3D87-4697-9C6E-912A128B6D7D}"/>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40291" name="Notes Placeholder 2">
            <a:extLst>
              <a:ext uri="{FF2B5EF4-FFF2-40B4-BE49-F238E27FC236}">
                <a16:creationId xmlns:a16="http://schemas.microsoft.com/office/drawing/2014/main" id="{60FA97AE-4EB8-4E97-89F1-563B0E207942}"/>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extLst>
      <p:ext uri="{BB962C8B-B14F-4D97-AF65-F5344CB8AC3E}">
        <p14:creationId xmlns:p14="http://schemas.microsoft.com/office/powerpoint/2010/main" val="1940821406"/>
      </p:ext>
    </p:extLst>
  </p:cSld>
  <p:clrMapOvr>
    <a:masterClrMapping/>
  </p:clrMapOvr>
</p:notes>
</file>

<file path=ppt/notesSlides/notesSlide6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0290" name="Slide Image Placeholder 1">
            <a:extLst>
              <a:ext uri="{FF2B5EF4-FFF2-40B4-BE49-F238E27FC236}">
                <a16:creationId xmlns:a16="http://schemas.microsoft.com/office/drawing/2014/main" id="{C3F29815-3D87-4697-9C6E-912A128B6D7D}"/>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40291" name="Notes Placeholder 2">
            <a:extLst>
              <a:ext uri="{FF2B5EF4-FFF2-40B4-BE49-F238E27FC236}">
                <a16:creationId xmlns:a16="http://schemas.microsoft.com/office/drawing/2014/main" id="{60FA97AE-4EB8-4E97-89F1-563B0E207942}"/>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extLst>
      <p:ext uri="{BB962C8B-B14F-4D97-AF65-F5344CB8AC3E}">
        <p14:creationId xmlns:p14="http://schemas.microsoft.com/office/powerpoint/2010/main" val="2920536801"/>
      </p:ext>
    </p:extLst>
  </p:cSld>
  <p:clrMapOvr>
    <a:masterClrMapping/>
  </p:clrMapOvr>
</p:notes>
</file>

<file path=ppt/notesSlides/notesSlide6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2338" name="Slide Image Placeholder 1">
            <a:extLst>
              <a:ext uri="{FF2B5EF4-FFF2-40B4-BE49-F238E27FC236}">
                <a16:creationId xmlns:a16="http://schemas.microsoft.com/office/drawing/2014/main" id="{AA818965-0AFB-4CEF-83F5-3F361B0ED99D}"/>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42339" name="Notes Placeholder 2">
            <a:extLst>
              <a:ext uri="{FF2B5EF4-FFF2-40B4-BE49-F238E27FC236}">
                <a16:creationId xmlns:a16="http://schemas.microsoft.com/office/drawing/2014/main" id="{A8CD1EE0-4690-4D03-BAB4-396CC9EC9C95}"/>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6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4386" name="Slide Image Placeholder 1">
            <a:extLst>
              <a:ext uri="{FF2B5EF4-FFF2-40B4-BE49-F238E27FC236}">
                <a16:creationId xmlns:a16="http://schemas.microsoft.com/office/drawing/2014/main" id="{FFB0745C-BB64-433A-8872-92F0117DB2FD}"/>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44387" name="Notes Placeholder 2">
            <a:extLst>
              <a:ext uri="{FF2B5EF4-FFF2-40B4-BE49-F238E27FC236}">
                <a16:creationId xmlns:a16="http://schemas.microsoft.com/office/drawing/2014/main" id="{66448DC7-D828-4ADC-BA17-A2311D427945}"/>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endParaRPr lang="en-US" altLang="en-US">
              <a:latin typeface="Times New Roman" panose="02020603050405020304" pitchFamily="18" charset="0"/>
              <a:cs typeface="Times New Roman" panose="02020603050405020304" pitchFamily="18" charset="0"/>
            </a:endParaRPr>
          </a:p>
        </p:txBody>
      </p:sp>
      <p:sp>
        <p:nvSpPr>
          <p:cNvPr id="144388" name="Slide Number Placeholder 3">
            <a:extLst>
              <a:ext uri="{FF2B5EF4-FFF2-40B4-BE49-F238E27FC236}">
                <a16:creationId xmlns:a16="http://schemas.microsoft.com/office/drawing/2014/main" id="{2AE69DCF-7A75-46C7-AD4D-DEEA3A2CFBC3}"/>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842B7D0C-DCE2-4A0A-80C7-7E4A63C9EB98}" type="slidenum">
              <a:rPr lang="en-US" altLang="en-US" smtClean="0">
                <a:solidFill>
                  <a:srgbClr val="000000"/>
                </a:solidFill>
              </a:rPr>
              <a:pPr>
                <a:spcBef>
                  <a:spcPct val="0"/>
                </a:spcBef>
              </a:pPr>
              <a:t>70</a:t>
            </a:fld>
            <a:endParaRPr lang="en-US" altLang="en-US">
              <a:solidFill>
                <a:srgbClr val="000000"/>
              </a:solidFill>
            </a:endParaRPr>
          </a:p>
        </p:txBody>
      </p:sp>
    </p:spTree>
  </p:cSld>
  <p:clrMapOvr>
    <a:masterClrMapping/>
  </p:clrMapOvr>
</p:notes>
</file>

<file path=ppt/notesSlides/notesSlide6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6434" name="Slide Image Placeholder 1">
            <a:extLst>
              <a:ext uri="{FF2B5EF4-FFF2-40B4-BE49-F238E27FC236}">
                <a16:creationId xmlns:a16="http://schemas.microsoft.com/office/drawing/2014/main" id="{E6707A4A-030D-4D38-94D0-8ACC7FEA8584}"/>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46435" name="Notes Placeholder 2">
            <a:extLst>
              <a:ext uri="{FF2B5EF4-FFF2-40B4-BE49-F238E27FC236}">
                <a16:creationId xmlns:a16="http://schemas.microsoft.com/office/drawing/2014/main" id="{F5A16FFB-2D95-4AFE-9A3C-C7C268A5FCA4}"/>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6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8482" name="Slide Image Placeholder 1">
            <a:extLst>
              <a:ext uri="{FF2B5EF4-FFF2-40B4-BE49-F238E27FC236}">
                <a16:creationId xmlns:a16="http://schemas.microsoft.com/office/drawing/2014/main" id="{8F6483ED-432B-4C7A-9440-6B794EDD539F}"/>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48483" name="Notes Placeholder 2">
            <a:extLst>
              <a:ext uri="{FF2B5EF4-FFF2-40B4-BE49-F238E27FC236}">
                <a16:creationId xmlns:a16="http://schemas.microsoft.com/office/drawing/2014/main" id="{D73C25D8-E15B-41EC-8FC5-4D0147B90A0F}"/>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6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0530" name="Slide Image Placeholder 1">
            <a:extLst>
              <a:ext uri="{FF2B5EF4-FFF2-40B4-BE49-F238E27FC236}">
                <a16:creationId xmlns:a16="http://schemas.microsoft.com/office/drawing/2014/main" id="{2B90E6D3-80C0-4FE0-AA3C-EAC504F6C665}"/>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50531" name="Notes Placeholder 2">
            <a:extLst>
              <a:ext uri="{FF2B5EF4-FFF2-40B4-BE49-F238E27FC236}">
                <a16:creationId xmlns:a16="http://schemas.microsoft.com/office/drawing/2014/main" id="{4BCB3E25-3253-44CA-9402-3775C0F41E6B}"/>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6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2578" name="Slide Image Placeholder 1">
            <a:extLst>
              <a:ext uri="{FF2B5EF4-FFF2-40B4-BE49-F238E27FC236}">
                <a16:creationId xmlns:a16="http://schemas.microsoft.com/office/drawing/2014/main" id="{1E3293C6-B2F6-461A-931A-CE53832328A1}"/>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52579" name="Notes Placeholder 2">
            <a:extLst>
              <a:ext uri="{FF2B5EF4-FFF2-40B4-BE49-F238E27FC236}">
                <a16:creationId xmlns:a16="http://schemas.microsoft.com/office/drawing/2014/main" id="{1FE0A991-FA42-4EC2-A94A-8C65C05B6A57}"/>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6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4626" name="Slide Image Placeholder 1">
            <a:extLst>
              <a:ext uri="{FF2B5EF4-FFF2-40B4-BE49-F238E27FC236}">
                <a16:creationId xmlns:a16="http://schemas.microsoft.com/office/drawing/2014/main" id="{435DDE13-1D80-4FD9-AB95-4CFAE5E8C1E2}"/>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54627" name="Notes Placeholder 2">
            <a:extLst>
              <a:ext uri="{FF2B5EF4-FFF2-40B4-BE49-F238E27FC236}">
                <a16:creationId xmlns:a16="http://schemas.microsoft.com/office/drawing/2014/main" id="{D07EC7BA-4F6F-41E0-BBE6-6DC95DB57249}"/>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6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6674" name="Slide Image Placeholder 1">
            <a:extLst>
              <a:ext uri="{FF2B5EF4-FFF2-40B4-BE49-F238E27FC236}">
                <a16:creationId xmlns:a16="http://schemas.microsoft.com/office/drawing/2014/main" id="{15A92A67-8DBF-4351-8DE9-C55688EC8840}"/>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56675" name="Notes Placeholder 2">
            <a:extLst>
              <a:ext uri="{FF2B5EF4-FFF2-40B4-BE49-F238E27FC236}">
                <a16:creationId xmlns:a16="http://schemas.microsoft.com/office/drawing/2014/main" id="{976C368C-DA64-466D-BD70-B32B0A5FA0EA}"/>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6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8722" name="Slide Image Placeholder 1">
            <a:extLst>
              <a:ext uri="{FF2B5EF4-FFF2-40B4-BE49-F238E27FC236}">
                <a16:creationId xmlns:a16="http://schemas.microsoft.com/office/drawing/2014/main" id="{ABDBCAE9-46E0-4B2E-A285-3C39DB0FC7AF}"/>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58723" name="Notes Placeholder 2">
            <a:extLst>
              <a:ext uri="{FF2B5EF4-FFF2-40B4-BE49-F238E27FC236}">
                <a16:creationId xmlns:a16="http://schemas.microsoft.com/office/drawing/2014/main" id="{1B24B588-1A7F-4EFC-AF58-4C7A1BC6AF2D}"/>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7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0770" name="Slide Image Placeholder 1">
            <a:extLst>
              <a:ext uri="{FF2B5EF4-FFF2-40B4-BE49-F238E27FC236}">
                <a16:creationId xmlns:a16="http://schemas.microsoft.com/office/drawing/2014/main" id="{13B82B94-82A5-4E6C-9584-1753C6033E8C}"/>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60771" name="Notes Placeholder 2">
            <a:extLst>
              <a:ext uri="{FF2B5EF4-FFF2-40B4-BE49-F238E27FC236}">
                <a16:creationId xmlns:a16="http://schemas.microsoft.com/office/drawing/2014/main" id="{52F3ED95-EDDF-4436-9B54-00BE574530CF}"/>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7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2818" name="Slide Image Placeholder 1">
            <a:extLst>
              <a:ext uri="{FF2B5EF4-FFF2-40B4-BE49-F238E27FC236}">
                <a16:creationId xmlns:a16="http://schemas.microsoft.com/office/drawing/2014/main" id="{3BE63D7F-98AF-4BD0-A905-F2A913991130}"/>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62819" name="Notes Placeholder 2">
            <a:extLst>
              <a:ext uri="{FF2B5EF4-FFF2-40B4-BE49-F238E27FC236}">
                <a16:creationId xmlns:a16="http://schemas.microsoft.com/office/drawing/2014/main" id="{B17070D3-2485-4882-804F-BFED9ED825AC}"/>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7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4866" name="Slide Image Placeholder 1">
            <a:extLst>
              <a:ext uri="{FF2B5EF4-FFF2-40B4-BE49-F238E27FC236}">
                <a16:creationId xmlns:a16="http://schemas.microsoft.com/office/drawing/2014/main" id="{C5386E56-DA2F-4EB9-AB8B-9855D93BA0C9}"/>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64867" name="Notes Placeholder 2">
            <a:extLst>
              <a:ext uri="{FF2B5EF4-FFF2-40B4-BE49-F238E27FC236}">
                <a16:creationId xmlns:a16="http://schemas.microsoft.com/office/drawing/2014/main" id="{DFA589AB-5A02-42CE-8232-8D3D7B922393}"/>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7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6914" name="Slide Image Placeholder 1">
            <a:extLst>
              <a:ext uri="{FF2B5EF4-FFF2-40B4-BE49-F238E27FC236}">
                <a16:creationId xmlns:a16="http://schemas.microsoft.com/office/drawing/2014/main" id="{B5FCE831-B8EB-4EF1-A091-7B4FFA23AB3D}"/>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66915" name="Notes Placeholder 2">
            <a:extLst>
              <a:ext uri="{FF2B5EF4-FFF2-40B4-BE49-F238E27FC236}">
                <a16:creationId xmlns:a16="http://schemas.microsoft.com/office/drawing/2014/main" id="{DE62BB16-8EA0-496E-958B-F99942D1DC67}"/>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7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8962" name="Slide Image Placeholder 1">
            <a:extLst>
              <a:ext uri="{FF2B5EF4-FFF2-40B4-BE49-F238E27FC236}">
                <a16:creationId xmlns:a16="http://schemas.microsoft.com/office/drawing/2014/main" id="{B0CE162D-14EC-449F-B0C9-1F27D27B3FC5}"/>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68963" name="Notes Placeholder 2">
            <a:extLst>
              <a:ext uri="{FF2B5EF4-FFF2-40B4-BE49-F238E27FC236}">
                <a16:creationId xmlns:a16="http://schemas.microsoft.com/office/drawing/2014/main" id="{60E4B0D6-28ED-4ADA-B086-4B875DB95E8E}"/>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7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1010" name="Slide Image Placeholder 1">
            <a:extLst>
              <a:ext uri="{FF2B5EF4-FFF2-40B4-BE49-F238E27FC236}">
                <a16:creationId xmlns:a16="http://schemas.microsoft.com/office/drawing/2014/main" id="{251BD6CE-D96F-4FFF-8612-AD51DF55478B}"/>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71011" name="Notes Placeholder 2">
            <a:extLst>
              <a:ext uri="{FF2B5EF4-FFF2-40B4-BE49-F238E27FC236}">
                <a16:creationId xmlns:a16="http://schemas.microsoft.com/office/drawing/2014/main" id="{5ED5BF83-D23A-4D70-A550-663382AEEB3E}"/>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7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3058" name="Slide Image Placeholder 1">
            <a:extLst>
              <a:ext uri="{FF2B5EF4-FFF2-40B4-BE49-F238E27FC236}">
                <a16:creationId xmlns:a16="http://schemas.microsoft.com/office/drawing/2014/main" id="{218B0347-39CA-43FF-BE3C-7FB7A55267AB}"/>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73059" name="Notes Placeholder 2">
            <a:extLst>
              <a:ext uri="{FF2B5EF4-FFF2-40B4-BE49-F238E27FC236}">
                <a16:creationId xmlns:a16="http://schemas.microsoft.com/office/drawing/2014/main" id="{5028D53E-9B1A-48A0-B02A-F0F9F52CA2DF}"/>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7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5106" name="Slide Image Placeholder 1">
            <a:extLst>
              <a:ext uri="{FF2B5EF4-FFF2-40B4-BE49-F238E27FC236}">
                <a16:creationId xmlns:a16="http://schemas.microsoft.com/office/drawing/2014/main" id="{79366C38-33B8-4297-9345-673BED006C7A}"/>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75107" name="Notes Placeholder 2">
            <a:extLst>
              <a:ext uri="{FF2B5EF4-FFF2-40B4-BE49-F238E27FC236}">
                <a16:creationId xmlns:a16="http://schemas.microsoft.com/office/drawing/2014/main" id="{82C81F62-2EF8-4234-8E47-0C9ACEDC4ED0}"/>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7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7154" name="Slide Image Placeholder 1">
            <a:extLst>
              <a:ext uri="{FF2B5EF4-FFF2-40B4-BE49-F238E27FC236}">
                <a16:creationId xmlns:a16="http://schemas.microsoft.com/office/drawing/2014/main" id="{9EF160CE-8D51-488D-8476-785502F00F39}"/>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77155" name="Notes Placeholder 2">
            <a:extLst>
              <a:ext uri="{FF2B5EF4-FFF2-40B4-BE49-F238E27FC236}">
                <a16:creationId xmlns:a16="http://schemas.microsoft.com/office/drawing/2014/main" id="{69A34DF2-E10F-4260-B839-6E334C0F01EB}"/>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7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9202" name="Slide Image Placeholder 1">
            <a:extLst>
              <a:ext uri="{FF2B5EF4-FFF2-40B4-BE49-F238E27FC236}">
                <a16:creationId xmlns:a16="http://schemas.microsoft.com/office/drawing/2014/main" id="{7CC984AD-4905-45BE-AF56-B97E32650EC4}"/>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79203" name="Notes Placeholder 2">
            <a:extLst>
              <a:ext uri="{FF2B5EF4-FFF2-40B4-BE49-F238E27FC236}">
                <a16:creationId xmlns:a16="http://schemas.microsoft.com/office/drawing/2014/main" id="{2CB33D10-F42F-4459-B13D-FC2D11387C20}"/>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8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1250" name="Slide Image Placeholder 1">
            <a:extLst>
              <a:ext uri="{FF2B5EF4-FFF2-40B4-BE49-F238E27FC236}">
                <a16:creationId xmlns:a16="http://schemas.microsoft.com/office/drawing/2014/main" id="{2B05F68B-45A2-4F24-B2B2-6B6EBD94C0AA}"/>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81251" name="Notes Placeholder 2">
            <a:extLst>
              <a:ext uri="{FF2B5EF4-FFF2-40B4-BE49-F238E27FC236}">
                <a16:creationId xmlns:a16="http://schemas.microsoft.com/office/drawing/2014/main" id="{8D3CB33E-DC00-4CFE-93A1-820E3A965078}"/>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endParaRPr lang="en-US" altLang="en-US">
              <a:latin typeface="Times New Roman" panose="02020603050405020304" pitchFamily="18" charset="0"/>
              <a:cs typeface="Times New Roman" panose="02020603050405020304" pitchFamily="18" charset="0"/>
            </a:endParaRPr>
          </a:p>
        </p:txBody>
      </p:sp>
      <p:sp>
        <p:nvSpPr>
          <p:cNvPr id="181252" name="Slide Number Placeholder 3">
            <a:extLst>
              <a:ext uri="{FF2B5EF4-FFF2-40B4-BE49-F238E27FC236}">
                <a16:creationId xmlns:a16="http://schemas.microsoft.com/office/drawing/2014/main" id="{D966CA21-9DAA-420C-A8D9-B1851B660EE2}"/>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F20514AB-39C7-4708-A97F-7D380BDEE65F}" type="slidenum">
              <a:rPr lang="en-US" altLang="en-US" smtClean="0">
                <a:solidFill>
                  <a:srgbClr val="000000"/>
                </a:solidFill>
              </a:rPr>
              <a:pPr>
                <a:spcBef>
                  <a:spcPct val="0"/>
                </a:spcBef>
              </a:pPr>
              <a:t>88</a:t>
            </a:fld>
            <a:endParaRPr lang="en-US" altLang="en-US">
              <a:solidFill>
                <a:srgbClr val="000000"/>
              </a:solidFill>
            </a:endParaRPr>
          </a:p>
        </p:txBody>
      </p:sp>
    </p:spTree>
  </p:cSld>
  <p:clrMapOvr>
    <a:masterClrMapping/>
  </p:clrMapOvr>
</p:notes>
</file>

<file path=ppt/notesSlides/notesSlide8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3298" name="Slide Image Placeholder 1">
            <a:extLst>
              <a:ext uri="{FF2B5EF4-FFF2-40B4-BE49-F238E27FC236}">
                <a16:creationId xmlns:a16="http://schemas.microsoft.com/office/drawing/2014/main" id="{893C7654-744D-409C-8CD6-FEDF8A0C94F2}"/>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83299" name="Notes Placeholder 2">
            <a:extLst>
              <a:ext uri="{FF2B5EF4-FFF2-40B4-BE49-F238E27FC236}">
                <a16:creationId xmlns:a16="http://schemas.microsoft.com/office/drawing/2014/main" id="{E5BAA617-48CE-4EF0-BFD0-10F59E70961B}"/>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8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5346" name="Slide Image Placeholder 1">
            <a:extLst>
              <a:ext uri="{FF2B5EF4-FFF2-40B4-BE49-F238E27FC236}">
                <a16:creationId xmlns:a16="http://schemas.microsoft.com/office/drawing/2014/main" id="{62A41C6F-16AA-4C42-A02B-41AA1BEC3C81}"/>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85347" name="Notes Placeholder 2">
            <a:extLst>
              <a:ext uri="{FF2B5EF4-FFF2-40B4-BE49-F238E27FC236}">
                <a16:creationId xmlns:a16="http://schemas.microsoft.com/office/drawing/2014/main" id="{DE705400-31C3-4DA4-A863-AFBF153CB4A9}"/>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8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7394" name="Slide Image Placeholder 1">
            <a:extLst>
              <a:ext uri="{FF2B5EF4-FFF2-40B4-BE49-F238E27FC236}">
                <a16:creationId xmlns:a16="http://schemas.microsoft.com/office/drawing/2014/main" id="{61652936-E955-4771-AB2E-3CB56F7A5F83}"/>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87395" name="Notes Placeholder 2">
            <a:extLst>
              <a:ext uri="{FF2B5EF4-FFF2-40B4-BE49-F238E27FC236}">
                <a16:creationId xmlns:a16="http://schemas.microsoft.com/office/drawing/2014/main" id="{40EEAB7F-865D-42DD-AC0A-CABD4E869BA9}"/>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8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9442" name="Slide Image Placeholder 1">
            <a:extLst>
              <a:ext uri="{FF2B5EF4-FFF2-40B4-BE49-F238E27FC236}">
                <a16:creationId xmlns:a16="http://schemas.microsoft.com/office/drawing/2014/main" id="{7BF1AA05-3506-44C5-8C2E-71B4285A561B}"/>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89443" name="Notes Placeholder 2">
            <a:extLst>
              <a:ext uri="{FF2B5EF4-FFF2-40B4-BE49-F238E27FC236}">
                <a16:creationId xmlns:a16="http://schemas.microsoft.com/office/drawing/2014/main" id="{04ED7564-770E-40DF-B393-50C0452A72F3}"/>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8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1490" name="Slide Image Placeholder 1">
            <a:extLst>
              <a:ext uri="{FF2B5EF4-FFF2-40B4-BE49-F238E27FC236}">
                <a16:creationId xmlns:a16="http://schemas.microsoft.com/office/drawing/2014/main" id="{3AFB733E-AD3B-4974-BA55-1ABD34015614}"/>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91491" name="Notes Placeholder 2">
            <a:extLst>
              <a:ext uri="{FF2B5EF4-FFF2-40B4-BE49-F238E27FC236}">
                <a16:creationId xmlns:a16="http://schemas.microsoft.com/office/drawing/2014/main" id="{4D6D6477-8BB3-4E21-82AE-3279038F07D1}"/>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8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3538" name="Slide Image Placeholder 1">
            <a:extLst>
              <a:ext uri="{FF2B5EF4-FFF2-40B4-BE49-F238E27FC236}">
                <a16:creationId xmlns:a16="http://schemas.microsoft.com/office/drawing/2014/main" id="{534BCC42-F4D1-497D-ABD1-687781CD806E}"/>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93539" name="Notes Placeholder 2">
            <a:extLst>
              <a:ext uri="{FF2B5EF4-FFF2-40B4-BE49-F238E27FC236}">
                <a16:creationId xmlns:a16="http://schemas.microsoft.com/office/drawing/2014/main" id="{E09F9619-F291-4D41-987B-7C72D66D496B}"/>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8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5586" name="Slide Image Placeholder 1">
            <a:extLst>
              <a:ext uri="{FF2B5EF4-FFF2-40B4-BE49-F238E27FC236}">
                <a16:creationId xmlns:a16="http://schemas.microsoft.com/office/drawing/2014/main" id="{5381CEC9-5032-4C2F-B653-7D420B5E05F1}"/>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95587" name="Notes Placeholder 2">
            <a:extLst>
              <a:ext uri="{FF2B5EF4-FFF2-40B4-BE49-F238E27FC236}">
                <a16:creationId xmlns:a16="http://schemas.microsoft.com/office/drawing/2014/main" id="{582155B7-4A98-475F-8BE2-9470F26B189C}"/>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8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7634" name="Slide Image Placeholder 1">
            <a:extLst>
              <a:ext uri="{FF2B5EF4-FFF2-40B4-BE49-F238E27FC236}">
                <a16:creationId xmlns:a16="http://schemas.microsoft.com/office/drawing/2014/main" id="{2F8F9635-5C6F-4935-AD8B-D88F98CE9E20}"/>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97635" name="Notes Placeholder 2">
            <a:extLst>
              <a:ext uri="{FF2B5EF4-FFF2-40B4-BE49-F238E27FC236}">
                <a16:creationId xmlns:a16="http://schemas.microsoft.com/office/drawing/2014/main" id="{D74613FF-B11C-4EB8-87A9-A06D042F6354}"/>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8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9682" name="Slide Image Placeholder 1">
            <a:extLst>
              <a:ext uri="{FF2B5EF4-FFF2-40B4-BE49-F238E27FC236}">
                <a16:creationId xmlns:a16="http://schemas.microsoft.com/office/drawing/2014/main" id="{E0F84551-ACC3-44EA-A9E0-00D2AE032990}"/>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99683" name="Notes Placeholder 2">
            <a:extLst>
              <a:ext uri="{FF2B5EF4-FFF2-40B4-BE49-F238E27FC236}">
                <a16:creationId xmlns:a16="http://schemas.microsoft.com/office/drawing/2014/main" id="{2F345ECE-6BCE-40AF-8EDD-6F664A43B3C9}"/>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notesSlides/notesSlide9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1730" name="Slide Image Placeholder 1">
            <a:extLst>
              <a:ext uri="{FF2B5EF4-FFF2-40B4-BE49-F238E27FC236}">
                <a16:creationId xmlns:a16="http://schemas.microsoft.com/office/drawing/2014/main" id="{288FB5CD-78B4-4D6E-BC5A-58B77DB82424}"/>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01731" name="Notes Placeholder 2">
            <a:extLst>
              <a:ext uri="{FF2B5EF4-FFF2-40B4-BE49-F238E27FC236}">
                <a16:creationId xmlns:a16="http://schemas.microsoft.com/office/drawing/2014/main" id="{8582A4A4-96F4-4BBE-AF0F-96C2318E829A}"/>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Master" Target="../slideMasters/slideMaster1.xml"/><Relationship Id="rId4" Type="http://schemas.openxmlformats.org/officeDocument/2006/relationships/image" Target="../media/image3.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Master" Target="../slideMasters/slideMaster2.xml"/><Relationship Id="rId4" Type="http://schemas.openxmlformats.org/officeDocument/2006/relationships/image" Target="../media/image3.png"/></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pic>
        <p:nvPicPr>
          <p:cNvPr id="4" name="Picture 2">
            <a:extLst>
              <a:ext uri="{FF2B5EF4-FFF2-40B4-BE49-F238E27FC236}">
                <a16:creationId xmlns:a16="http://schemas.microsoft.com/office/drawing/2014/main" id="{131AFEAF-929B-44AE-B595-A7ADB7E1E45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1961"/>
          <a:stretch>
            <a:fillRect/>
          </a:stretch>
        </p:blipFill>
        <p:spPr bwMode="auto">
          <a:xfrm>
            <a:off x="0" y="233363"/>
            <a:ext cx="896938" cy="6400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5" name="Picture 2" descr="H:\Users\bc\Logos\Baker Donelson Logos\Horizontal\Red\RGB\BDBCB_horiz_RGB_red.png">
            <a:extLst>
              <a:ext uri="{FF2B5EF4-FFF2-40B4-BE49-F238E27FC236}">
                <a16:creationId xmlns:a16="http://schemas.microsoft.com/office/drawing/2014/main" id="{D20F42AC-8B4B-4394-AC56-271634F2FD67}"/>
              </a:ext>
            </a:extLst>
          </p:cNvPr>
          <p:cNvPicPr>
            <a:picLocks noChangeAspect="1" noChangeArrowheads="1"/>
          </p:cNvPicPr>
          <p:nvPr/>
        </p:nvPicPr>
        <p:blipFill>
          <a:blip r:embed="rId3">
            <a:extLst>
              <a:ext uri="{28A0092B-C50C-407E-A947-70E740481C1C}">
                <a14:useLocalDpi xmlns:a14="http://schemas.microsoft.com/office/drawing/2010/main" val="0"/>
              </a:ext>
            </a:extLst>
          </a:blip>
          <a:srcRect b="40625"/>
          <a:stretch>
            <a:fillRect/>
          </a:stretch>
        </p:blipFill>
        <p:spPr bwMode="auto">
          <a:xfrm>
            <a:off x="1371600" y="6418263"/>
            <a:ext cx="2743200" cy="211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Line 4">
            <a:extLst>
              <a:ext uri="{FF2B5EF4-FFF2-40B4-BE49-F238E27FC236}">
                <a16:creationId xmlns:a16="http://schemas.microsoft.com/office/drawing/2014/main" id="{E909A242-A1E0-499C-8F77-0CD83A9777A8}"/>
              </a:ext>
            </a:extLst>
          </p:cNvPr>
          <p:cNvSpPr>
            <a:spLocks noChangeShapeType="1"/>
          </p:cNvSpPr>
          <p:nvPr/>
        </p:nvSpPr>
        <p:spPr bwMode="auto">
          <a:xfrm rot="5400000">
            <a:off x="-2273300" y="3429000"/>
            <a:ext cx="6400800" cy="0"/>
          </a:xfrm>
          <a:prstGeom prst="line">
            <a:avLst/>
          </a:prstGeom>
          <a:noFill/>
          <a:ln w="25400" cap="rnd">
            <a:solidFill>
              <a:srgbClr val="D52B1E"/>
            </a:solidFill>
            <a:prstDash val="sysDot"/>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pic>
        <p:nvPicPr>
          <p:cNvPr id="7" name="Picture 9">
            <a:extLst>
              <a:ext uri="{FF2B5EF4-FFF2-40B4-BE49-F238E27FC236}">
                <a16:creationId xmlns:a16="http://schemas.microsoft.com/office/drawing/2014/main" id="{FE4217ED-E179-4B01-9987-6BDCE0ADD4EF}"/>
              </a:ext>
            </a:extLst>
          </p:cNvPr>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6172200" y="6496050"/>
            <a:ext cx="2503488" cy="1254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Slide Number Placeholder 5">
            <a:extLst>
              <a:ext uri="{FF2B5EF4-FFF2-40B4-BE49-F238E27FC236}">
                <a16:creationId xmlns:a16="http://schemas.microsoft.com/office/drawing/2014/main" id="{47C57290-4A2C-4590-85DB-9EBBAF0B9DB6}"/>
              </a:ext>
            </a:extLst>
          </p:cNvPr>
          <p:cNvSpPr txBox="1">
            <a:spLocks/>
          </p:cNvSpPr>
          <p:nvPr userDrawn="1"/>
        </p:nvSpPr>
        <p:spPr>
          <a:xfrm>
            <a:off x="8686800" y="6529388"/>
            <a:ext cx="457200" cy="328612"/>
          </a:xfrm>
          <a:prstGeom prst="rect">
            <a:avLst/>
          </a:prstGeom>
        </p:spPr>
        <p:txBody>
          <a:bodyPr anchor="ctr"/>
          <a:lstStyle>
            <a:lvl1pPr eaLnBrk="0" hangingPunct="0">
              <a:defRPr>
                <a:solidFill>
                  <a:schemeClr val="tx1"/>
                </a:solidFill>
                <a:latin typeface="Calibri" panose="020F0502020204030204" pitchFamily="34" charset="0"/>
                <a:cs typeface="Arial" panose="020B0604020202020204" pitchFamily="34" charset="0"/>
              </a:defRPr>
            </a:lvl1pPr>
            <a:lvl2pPr marL="742950" indent="-285750" eaLnBrk="0" hangingPunct="0">
              <a:defRPr>
                <a:solidFill>
                  <a:schemeClr val="tx1"/>
                </a:solidFill>
                <a:latin typeface="Calibri" panose="020F0502020204030204" pitchFamily="34" charset="0"/>
                <a:cs typeface="Arial" panose="020B0604020202020204" pitchFamily="34" charset="0"/>
              </a:defRPr>
            </a:lvl2pPr>
            <a:lvl3pPr marL="1143000" indent="-228600" eaLnBrk="0" hangingPunct="0">
              <a:defRPr>
                <a:solidFill>
                  <a:schemeClr val="tx1"/>
                </a:solidFill>
                <a:latin typeface="Calibri" panose="020F0502020204030204" pitchFamily="34" charset="0"/>
                <a:cs typeface="Arial" panose="020B0604020202020204" pitchFamily="34" charset="0"/>
              </a:defRPr>
            </a:lvl3pPr>
            <a:lvl4pPr marL="1600200" indent="-228600" eaLnBrk="0" hangingPunct="0">
              <a:defRPr>
                <a:solidFill>
                  <a:schemeClr val="tx1"/>
                </a:solidFill>
                <a:latin typeface="Calibri" panose="020F0502020204030204" pitchFamily="34" charset="0"/>
                <a:cs typeface="Arial" panose="020B0604020202020204" pitchFamily="34" charset="0"/>
              </a:defRPr>
            </a:lvl4pPr>
            <a:lvl5pPr marL="2057400" indent="-228600" eaLnBrk="0" hangingPunct="0">
              <a:defRPr>
                <a:solidFill>
                  <a:schemeClr val="tx1"/>
                </a:solidFill>
                <a:latin typeface="Calibri" panose="020F050202020403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9pPr>
          </a:lstStyle>
          <a:p>
            <a:pPr algn="ctr" eaLnBrk="1" hangingPunct="1">
              <a:defRPr/>
            </a:pPr>
            <a:fld id="{D8456D23-D3AE-42FE-B815-B3C88C0C727B}" type="slidenum">
              <a:rPr lang="en-US" altLang="en-US" sz="1100" b="1" smtClean="0">
                <a:solidFill>
                  <a:schemeClr val="bg1"/>
                </a:solidFill>
                <a:latin typeface="Cambria" panose="02040503050406030204" pitchFamily="18" charset="0"/>
              </a:rPr>
              <a:pPr algn="ctr" eaLnBrk="1" hangingPunct="1">
                <a:defRPr/>
              </a:pPr>
              <a:t>‹#›</a:t>
            </a:fld>
            <a:endParaRPr lang="en-US" altLang="en-US" sz="1100" b="1">
              <a:solidFill>
                <a:schemeClr val="bg1"/>
              </a:solidFill>
              <a:latin typeface="Cambria" panose="02040503050406030204" pitchFamily="18" charset="0"/>
            </a:endParaRPr>
          </a:p>
        </p:txBody>
      </p:sp>
      <p:sp>
        <p:nvSpPr>
          <p:cNvPr id="5124" name="Rectangle 4"/>
          <p:cNvSpPr>
            <a:spLocks noGrp="1" noChangeArrowheads="1"/>
          </p:cNvSpPr>
          <p:nvPr>
            <p:ph type="ctrTitle" sz="quarter"/>
          </p:nvPr>
        </p:nvSpPr>
        <p:spPr>
          <a:xfrm>
            <a:off x="1247775" y="1676400"/>
            <a:ext cx="7304088" cy="1470025"/>
          </a:xfrm>
        </p:spPr>
        <p:txBody>
          <a:bodyPr/>
          <a:lstStyle>
            <a:lvl1pPr>
              <a:defRPr sz="3200">
                <a:solidFill>
                  <a:srgbClr val="D52B1E"/>
                </a:solidFill>
                <a:latin typeface="Arial" pitchFamily="34" charset="0"/>
                <a:cs typeface="Arial" pitchFamily="34" charset="0"/>
              </a:defRPr>
            </a:lvl1pPr>
          </a:lstStyle>
          <a:p>
            <a:pPr lvl="0"/>
            <a:r>
              <a:rPr lang="en-US" noProof="0"/>
              <a:t>Click to edit Master title style</a:t>
            </a:r>
            <a:endParaRPr lang="en-US" noProof="0" dirty="0"/>
          </a:p>
        </p:txBody>
      </p:sp>
      <p:sp>
        <p:nvSpPr>
          <p:cNvPr id="5125" name="Rectangle 5"/>
          <p:cNvSpPr>
            <a:spLocks noGrp="1" noChangeArrowheads="1"/>
          </p:cNvSpPr>
          <p:nvPr>
            <p:ph type="subTitle" sz="quarter" idx="1"/>
          </p:nvPr>
        </p:nvSpPr>
        <p:spPr>
          <a:xfrm>
            <a:off x="1257300" y="3429000"/>
            <a:ext cx="7304088" cy="838200"/>
          </a:xfrm>
        </p:spPr>
        <p:txBody>
          <a:bodyPr/>
          <a:lstStyle>
            <a:lvl1pPr marL="0" indent="0">
              <a:buFontTx/>
              <a:buNone/>
              <a:defRPr sz="2000" b="1">
                <a:latin typeface="Arial" pitchFamily="34" charset="0"/>
                <a:cs typeface="Arial" pitchFamily="34" charset="0"/>
              </a:defRPr>
            </a:lvl1pPr>
          </a:lstStyle>
          <a:p>
            <a:pPr lvl="0"/>
            <a:r>
              <a:rPr lang="en-US" noProof="0"/>
              <a:t>Click to edit Master subtitle style</a:t>
            </a:r>
            <a:endParaRPr lang="en-US" noProof="0" dirty="0"/>
          </a:p>
        </p:txBody>
      </p:sp>
    </p:spTree>
    <p:extLst>
      <p:ext uri="{BB962C8B-B14F-4D97-AF65-F5344CB8AC3E}">
        <p14:creationId xmlns:p14="http://schemas.microsoft.com/office/powerpoint/2010/main" val="110185616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03624AD3-905B-42F7-B47D-E7AAAACD5E47}"/>
              </a:ext>
            </a:extLst>
          </p:cNvPr>
          <p:cNvSpPr>
            <a:spLocks noChangeArrowheads="1"/>
          </p:cNvSpPr>
          <p:nvPr userDrawn="1"/>
        </p:nvSpPr>
        <p:spPr bwMode="auto">
          <a:xfrm>
            <a:off x="8545513" y="6596063"/>
            <a:ext cx="598487" cy="261937"/>
          </a:xfrm>
          <a:prstGeom prst="rect">
            <a:avLst/>
          </a:prstGeom>
          <a:noFill/>
          <a:ln>
            <a:noFill/>
          </a:ln>
        </p:spPr>
        <p:txBody>
          <a:bodyPr>
            <a:spAutoFit/>
          </a:bodyPr>
          <a:lstStyle>
            <a:lvl1pPr eaLnBrk="0" hangingPunct="0">
              <a:defRPr>
                <a:solidFill>
                  <a:schemeClr val="tx1"/>
                </a:solidFill>
                <a:latin typeface="Calibri" panose="020F0502020204030204" pitchFamily="34" charset="0"/>
                <a:cs typeface="Arial" panose="020B0604020202020204" pitchFamily="34" charset="0"/>
              </a:defRPr>
            </a:lvl1pPr>
            <a:lvl2pPr marL="742950" indent="-285750" eaLnBrk="0" hangingPunct="0">
              <a:defRPr>
                <a:solidFill>
                  <a:schemeClr val="tx1"/>
                </a:solidFill>
                <a:latin typeface="Calibri" panose="020F0502020204030204" pitchFamily="34" charset="0"/>
                <a:cs typeface="Arial" panose="020B0604020202020204" pitchFamily="34" charset="0"/>
              </a:defRPr>
            </a:lvl2pPr>
            <a:lvl3pPr marL="1143000" indent="-228600" eaLnBrk="0" hangingPunct="0">
              <a:defRPr>
                <a:solidFill>
                  <a:schemeClr val="tx1"/>
                </a:solidFill>
                <a:latin typeface="Calibri" panose="020F0502020204030204" pitchFamily="34" charset="0"/>
                <a:cs typeface="Arial" panose="020B0604020202020204" pitchFamily="34" charset="0"/>
              </a:defRPr>
            </a:lvl3pPr>
            <a:lvl4pPr marL="1600200" indent="-228600" eaLnBrk="0" hangingPunct="0">
              <a:defRPr>
                <a:solidFill>
                  <a:schemeClr val="tx1"/>
                </a:solidFill>
                <a:latin typeface="Calibri" panose="020F0502020204030204" pitchFamily="34" charset="0"/>
                <a:cs typeface="Arial" panose="020B0604020202020204" pitchFamily="34" charset="0"/>
              </a:defRPr>
            </a:lvl4pPr>
            <a:lvl5pPr marL="2057400" indent="-228600" eaLnBrk="0" hangingPunct="0">
              <a:defRPr>
                <a:solidFill>
                  <a:schemeClr val="tx1"/>
                </a:solidFill>
                <a:latin typeface="Calibri" panose="020F050202020403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9pPr>
          </a:lstStyle>
          <a:p>
            <a:pPr algn="ctr" eaLnBrk="1" hangingPunct="1">
              <a:defRPr/>
            </a:pPr>
            <a:fld id="{172FE245-87FF-4F92-B0FA-979C464B3F93}" type="slidenum">
              <a:rPr lang="en-US" altLang="en-US" sz="1100" smtClean="0">
                <a:solidFill>
                  <a:schemeClr val="bg1"/>
                </a:solidFill>
                <a:latin typeface="Cambria" panose="02040503050406030204" pitchFamily="18" charset="0"/>
              </a:rPr>
              <a:pPr algn="ctr" eaLnBrk="1" hangingPunct="1">
                <a:defRPr/>
              </a:pPr>
              <a:t>‹#›</a:t>
            </a:fld>
            <a:endParaRPr lang="en-US" altLang="en-US" sz="1100">
              <a:solidFill>
                <a:schemeClr val="bg1"/>
              </a:solidFill>
              <a:latin typeface="Cambria" panose="02040503050406030204" pitchFamily="18" charset="0"/>
            </a:endParaRPr>
          </a:p>
        </p:txBody>
      </p:sp>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49654762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345140" y="4406900"/>
            <a:ext cx="7772400" cy="1362075"/>
          </a:xfrm>
        </p:spPr>
        <p:txBody>
          <a:bodyPr anchor="t"/>
          <a:lstStyle>
            <a:lvl1pPr algn="l">
              <a:defRPr sz="4000" b="1" cap="all"/>
            </a:lvl1pPr>
          </a:lstStyle>
          <a:p>
            <a:r>
              <a:rPr lang="en-US"/>
              <a:t>Click to edit Master title style</a:t>
            </a:r>
            <a:endParaRPr lang="en-US" dirty="0"/>
          </a:p>
        </p:txBody>
      </p:sp>
      <p:sp>
        <p:nvSpPr>
          <p:cNvPr id="3" name="Text Placeholder 2"/>
          <p:cNvSpPr>
            <a:spLocks noGrp="1"/>
          </p:cNvSpPr>
          <p:nvPr>
            <p:ph type="body" idx="1"/>
          </p:nvPr>
        </p:nvSpPr>
        <p:spPr>
          <a:xfrm>
            <a:off x="345140"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Tree>
    <p:extLst>
      <p:ext uri="{BB962C8B-B14F-4D97-AF65-F5344CB8AC3E}">
        <p14:creationId xmlns:p14="http://schemas.microsoft.com/office/powerpoint/2010/main" val="363621592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340660" y="1600200"/>
            <a:ext cx="4038600" cy="43434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4455460" y="1600200"/>
            <a:ext cx="4038600" cy="43434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205927747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Tree>
    <p:extLst>
      <p:ext uri="{BB962C8B-B14F-4D97-AF65-F5344CB8AC3E}">
        <p14:creationId xmlns:p14="http://schemas.microsoft.com/office/powerpoint/2010/main" val="72637984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35355965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1371599"/>
            <a:ext cx="5486400" cy="335597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a:t>Click icon to add picture</a:t>
            </a:r>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extLst>
      <p:ext uri="{BB962C8B-B14F-4D97-AF65-F5344CB8AC3E}">
        <p14:creationId xmlns:p14="http://schemas.microsoft.com/office/powerpoint/2010/main" val="350464211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84721914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pic>
        <p:nvPicPr>
          <p:cNvPr id="4" name="Picture 2">
            <a:extLst>
              <a:ext uri="{FF2B5EF4-FFF2-40B4-BE49-F238E27FC236}">
                <a16:creationId xmlns:a16="http://schemas.microsoft.com/office/drawing/2014/main" id="{62FE0C14-7B90-4C85-9650-E09CA3029309}"/>
              </a:ext>
            </a:extLst>
          </p:cNvPr>
          <p:cNvPicPr>
            <a:picLocks noChangeAspect="1" noChangeArrowheads="1"/>
          </p:cNvPicPr>
          <p:nvPr userDrawn="1"/>
        </p:nvPicPr>
        <p:blipFill>
          <a:blip r:embed="rId2">
            <a:extLst>
              <a:ext uri="{28A0092B-C50C-407E-A947-70E740481C1C}">
                <a14:useLocalDpi xmlns:a14="http://schemas.microsoft.com/office/drawing/2010/main" val="0"/>
              </a:ext>
            </a:extLst>
          </a:blip>
          <a:srcRect l="1961"/>
          <a:stretch>
            <a:fillRect/>
          </a:stretch>
        </p:blipFill>
        <p:spPr bwMode="auto">
          <a:xfrm>
            <a:off x="0" y="233363"/>
            <a:ext cx="896938" cy="6400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5" name="Picture 2" descr="H:\Users\bc\Logos\Baker Donelson Logos\Horizontal\Red\RGB\BDBCB_horiz_RGB_red.png">
            <a:extLst>
              <a:ext uri="{FF2B5EF4-FFF2-40B4-BE49-F238E27FC236}">
                <a16:creationId xmlns:a16="http://schemas.microsoft.com/office/drawing/2014/main" id="{16CE3076-632B-430E-A003-F24AE6397A90}"/>
              </a:ext>
            </a:extLst>
          </p:cNvPr>
          <p:cNvPicPr>
            <a:picLocks noChangeAspect="1" noChangeArrowheads="1"/>
          </p:cNvPicPr>
          <p:nvPr userDrawn="1"/>
        </p:nvPicPr>
        <p:blipFill>
          <a:blip r:embed="rId3">
            <a:extLst>
              <a:ext uri="{28A0092B-C50C-407E-A947-70E740481C1C}">
                <a14:useLocalDpi xmlns:a14="http://schemas.microsoft.com/office/drawing/2010/main" val="0"/>
              </a:ext>
            </a:extLst>
          </a:blip>
          <a:srcRect b="40625"/>
          <a:stretch>
            <a:fillRect/>
          </a:stretch>
        </p:blipFill>
        <p:spPr bwMode="auto">
          <a:xfrm>
            <a:off x="1371600" y="6418263"/>
            <a:ext cx="2743200" cy="211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Line 4">
            <a:extLst>
              <a:ext uri="{FF2B5EF4-FFF2-40B4-BE49-F238E27FC236}">
                <a16:creationId xmlns:a16="http://schemas.microsoft.com/office/drawing/2014/main" id="{44A230EE-8F20-40D6-8CD7-8D78D8FB4966}"/>
              </a:ext>
            </a:extLst>
          </p:cNvPr>
          <p:cNvSpPr>
            <a:spLocks noChangeShapeType="1"/>
          </p:cNvSpPr>
          <p:nvPr userDrawn="1"/>
        </p:nvSpPr>
        <p:spPr bwMode="auto">
          <a:xfrm rot="5400000">
            <a:off x="-2273300" y="3429000"/>
            <a:ext cx="6400800" cy="0"/>
          </a:xfrm>
          <a:prstGeom prst="line">
            <a:avLst/>
          </a:prstGeom>
          <a:noFill/>
          <a:ln w="25400" cap="rnd">
            <a:solidFill>
              <a:srgbClr val="D52B1E"/>
            </a:solidFill>
            <a:prstDash val="sysDot"/>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pic>
        <p:nvPicPr>
          <p:cNvPr id="7" name="Picture 9">
            <a:extLst>
              <a:ext uri="{FF2B5EF4-FFF2-40B4-BE49-F238E27FC236}">
                <a16:creationId xmlns:a16="http://schemas.microsoft.com/office/drawing/2014/main" id="{6EBC9D5D-9610-40EE-B486-8ED2392D22B2}"/>
              </a:ext>
            </a:extLst>
          </p:cNvPr>
          <p:cNvPicPr>
            <a:picLocks noChangeAspect="1"/>
          </p:cNvPicPr>
          <p:nvPr userDrawn="1"/>
        </p:nvPicPr>
        <p:blipFill>
          <a:blip r:embed="rId4">
            <a:extLst>
              <a:ext uri="{28A0092B-C50C-407E-A947-70E740481C1C}">
                <a14:useLocalDpi xmlns:a14="http://schemas.microsoft.com/office/drawing/2010/main" val="0"/>
              </a:ext>
            </a:extLst>
          </a:blip>
          <a:srcRect/>
          <a:stretch>
            <a:fillRect/>
          </a:stretch>
        </p:blipFill>
        <p:spPr bwMode="auto">
          <a:xfrm>
            <a:off x="6172200" y="6496050"/>
            <a:ext cx="2503488" cy="1254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124" name="Rectangle 4"/>
          <p:cNvSpPr>
            <a:spLocks noGrp="1" noChangeArrowheads="1"/>
          </p:cNvSpPr>
          <p:nvPr>
            <p:ph type="ctrTitle" sz="quarter"/>
          </p:nvPr>
        </p:nvSpPr>
        <p:spPr>
          <a:xfrm>
            <a:off x="1247775" y="1676400"/>
            <a:ext cx="7304088" cy="1470025"/>
          </a:xfrm>
        </p:spPr>
        <p:txBody>
          <a:bodyPr/>
          <a:lstStyle>
            <a:lvl1pPr>
              <a:defRPr sz="3200">
                <a:solidFill>
                  <a:srgbClr val="D52B1E"/>
                </a:solidFill>
                <a:latin typeface="Arial" pitchFamily="34" charset="0"/>
                <a:cs typeface="Arial" pitchFamily="34" charset="0"/>
              </a:defRPr>
            </a:lvl1pPr>
          </a:lstStyle>
          <a:p>
            <a:pPr lvl="0"/>
            <a:r>
              <a:rPr lang="en-US" noProof="0"/>
              <a:t>Click to edit Master title style</a:t>
            </a:r>
            <a:endParaRPr lang="en-US" noProof="0" dirty="0"/>
          </a:p>
        </p:txBody>
      </p:sp>
      <p:sp>
        <p:nvSpPr>
          <p:cNvPr id="5125" name="Rectangle 5"/>
          <p:cNvSpPr>
            <a:spLocks noGrp="1" noChangeArrowheads="1"/>
          </p:cNvSpPr>
          <p:nvPr>
            <p:ph type="subTitle" sz="quarter" idx="1"/>
          </p:nvPr>
        </p:nvSpPr>
        <p:spPr>
          <a:xfrm>
            <a:off x="1257300" y="3429000"/>
            <a:ext cx="7304088" cy="838200"/>
          </a:xfrm>
        </p:spPr>
        <p:txBody>
          <a:bodyPr/>
          <a:lstStyle>
            <a:lvl1pPr marL="0" indent="0">
              <a:buFontTx/>
              <a:buNone/>
              <a:defRPr sz="2000" b="1">
                <a:latin typeface="Arial" pitchFamily="34" charset="0"/>
                <a:cs typeface="Arial" pitchFamily="34" charset="0"/>
              </a:defRPr>
            </a:lvl1pPr>
          </a:lstStyle>
          <a:p>
            <a:pPr lvl="0"/>
            <a:r>
              <a:rPr lang="en-US" noProof="0"/>
              <a:t>Click to edit Master subtitle style</a:t>
            </a:r>
            <a:endParaRPr lang="en-US" noProof="0" dirty="0"/>
          </a:p>
        </p:txBody>
      </p:sp>
    </p:spTree>
    <p:extLst>
      <p:ext uri="{BB962C8B-B14F-4D97-AF65-F5344CB8AC3E}">
        <p14:creationId xmlns:p14="http://schemas.microsoft.com/office/powerpoint/2010/main" val="240102885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33563625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345140" y="4406900"/>
            <a:ext cx="7772400" cy="1362075"/>
          </a:xfrm>
        </p:spPr>
        <p:txBody>
          <a:bodyPr anchor="t"/>
          <a:lstStyle>
            <a:lvl1pPr algn="l">
              <a:defRPr sz="4000" b="1" cap="all"/>
            </a:lvl1pPr>
          </a:lstStyle>
          <a:p>
            <a:r>
              <a:rPr lang="en-US"/>
              <a:t>Click to edit Master title style</a:t>
            </a:r>
            <a:endParaRPr lang="en-US" dirty="0"/>
          </a:p>
        </p:txBody>
      </p:sp>
      <p:sp>
        <p:nvSpPr>
          <p:cNvPr id="3" name="Text Placeholder 2"/>
          <p:cNvSpPr>
            <a:spLocks noGrp="1"/>
          </p:cNvSpPr>
          <p:nvPr>
            <p:ph type="body" idx="1"/>
          </p:nvPr>
        </p:nvSpPr>
        <p:spPr>
          <a:xfrm>
            <a:off x="345140"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Tree>
    <p:extLst>
      <p:ext uri="{BB962C8B-B14F-4D97-AF65-F5344CB8AC3E}">
        <p14:creationId xmlns:p14="http://schemas.microsoft.com/office/powerpoint/2010/main" val="14725475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340660" y="1600200"/>
            <a:ext cx="4038600" cy="43434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4455460" y="1600200"/>
            <a:ext cx="4038600" cy="43434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222457982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Tree>
    <p:extLst>
      <p:ext uri="{BB962C8B-B14F-4D97-AF65-F5344CB8AC3E}">
        <p14:creationId xmlns:p14="http://schemas.microsoft.com/office/powerpoint/2010/main" val="157423401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3319109182"/>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1371599"/>
            <a:ext cx="5486400" cy="335597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dirty="0"/>
              <a:t>Click icon to add picture</a:t>
            </a:r>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extLst>
      <p:ext uri="{BB962C8B-B14F-4D97-AF65-F5344CB8AC3E}">
        <p14:creationId xmlns:p14="http://schemas.microsoft.com/office/powerpoint/2010/main" val="225138384"/>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400724864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4" name="Slide Number Placeholder 5">
            <a:extLst>
              <a:ext uri="{FF2B5EF4-FFF2-40B4-BE49-F238E27FC236}">
                <a16:creationId xmlns:a16="http://schemas.microsoft.com/office/drawing/2014/main" id="{9C4D6CDF-6A89-43FA-B1A0-CAA28378F12C}"/>
              </a:ext>
            </a:extLst>
          </p:cNvPr>
          <p:cNvSpPr txBox="1">
            <a:spLocks/>
          </p:cNvSpPr>
          <p:nvPr userDrawn="1"/>
        </p:nvSpPr>
        <p:spPr>
          <a:xfrm>
            <a:off x="8686800" y="6529388"/>
            <a:ext cx="457200" cy="328612"/>
          </a:xfrm>
          <a:prstGeom prst="rect">
            <a:avLst/>
          </a:prstGeom>
        </p:spPr>
        <p:txBody>
          <a:bodyPr anchor="ctr"/>
          <a:lstStyle>
            <a:lvl1pPr eaLnBrk="0" hangingPunct="0">
              <a:defRPr>
                <a:solidFill>
                  <a:schemeClr val="tx1"/>
                </a:solidFill>
                <a:latin typeface="Calibri" panose="020F0502020204030204" pitchFamily="34" charset="0"/>
                <a:cs typeface="Arial" panose="020B0604020202020204" pitchFamily="34" charset="0"/>
              </a:defRPr>
            </a:lvl1pPr>
            <a:lvl2pPr marL="742950" indent="-285750" eaLnBrk="0" hangingPunct="0">
              <a:defRPr>
                <a:solidFill>
                  <a:schemeClr val="tx1"/>
                </a:solidFill>
                <a:latin typeface="Calibri" panose="020F0502020204030204" pitchFamily="34" charset="0"/>
                <a:cs typeface="Arial" panose="020B0604020202020204" pitchFamily="34" charset="0"/>
              </a:defRPr>
            </a:lvl2pPr>
            <a:lvl3pPr marL="1143000" indent="-228600" eaLnBrk="0" hangingPunct="0">
              <a:defRPr>
                <a:solidFill>
                  <a:schemeClr val="tx1"/>
                </a:solidFill>
                <a:latin typeface="Calibri" panose="020F0502020204030204" pitchFamily="34" charset="0"/>
                <a:cs typeface="Arial" panose="020B0604020202020204" pitchFamily="34" charset="0"/>
              </a:defRPr>
            </a:lvl3pPr>
            <a:lvl4pPr marL="1600200" indent="-228600" eaLnBrk="0" hangingPunct="0">
              <a:defRPr>
                <a:solidFill>
                  <a:schemeClr val="tx1"/>
                </a:solidFill>
                <a:latin typeface="Calibri" panose="020F0502020204030204" pitchFamily="34" charset="0"/>
                <a:cs typeface="Arial" panose="020B0604020202020204" pitchFamily="34" charset="0"/>
              </a:defRPr>
            </a:lvl4pPr>
            <a:lvl5pPr marL="2057400" indent="-228600" eaLnBrk="0" hangingPunct="0">
              <a:defRPr>
                <a:solidFill>
                  <a:schemeClr val="tx1"/>
                </a:solidFill>
                <a:latin typeface="Calibri" panose="020F050202020403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9pPr>
          </a:lstStyle>
          <a:p>
            <a:pPr algn="ctr" eaLnBrk="1" hangingPunct="1">
              <a:defRPr/>
            </a:pPr>
            <a:fld id="{764C7216-F44F-418A-91F8-B1F4232DA36D}" type="slidenum">
              <a:rPr lang="en-US" altLang="en-US" sz="1100" b="1" smtClean="0">
                <a:solidFill>
                  <a:schemeClr val="bg1"/>
                </a:solidFill>
                <a:latin typeface="Cambria" panose="02040503050406030204" pitchFamily="18" charset="0"/>
              </a:rPr>
              <a:pPr algn="ctr" eaLnBrk="1" hangingPunct="1">
                <a:defRPr/>
              </a:pPr>
              <a:t>‹#›</a:t>
            </a:fld>
            <a:endParaRPr lang="en-US" altLang="en-US" sz="1100" b="1">
              <a:solidFill>
                <a:schemeClr val="bg1"/>
              </a:solidFill>
              <a:latin typeface="Cambria" panose="02040503050406030204" pitchFamily="18" charset="0"/>
            </a:endParaRPr>
          </a:p>
        </p:txBody>
      </p:sp>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5" name="Date Placeholder 3">
            <a:extLst>
              <a:ext uri="{FF2B5EF4-FFF2-40B4-BE49-F238E27FC236}">
                <a16:creationId xmlns:a16="http://schemas.microsoft.com/office/drawing/2014/main" id="{C2DD8A3B-1B6A-468A-80FC-8BEEF0155AB0}"/>
              </a:ext>
            </a:extLst>
          </p:cNvPr>
          <p:cNvSpPr>
            <a:spLocks noGrp="1"/>
          </p:cNvSpPr>
          <p:nvPr>
            <p:ph type="dt" sz="half" idx="10"/>
          </p:nvPr>
        </p:nvSpPr>
        <p:spPr/>
        <p:txBody>
          <a:bodyPr/>
          <a:lstStyle>
            <a:lvl1pPr>
              <a:defRPr/>
            </a:lvl1pPr>
          </a:lstStyle>
          <a:p>
            <a:pPr>
              <a:defRPr/>
            </a:pPr>
            <a:fld id="{FD2BCDF5-1DBE-4918-8B6C-6368B1C609F0}" type="datetimeFigureOut">
              <a:rPr lang="en-US"/>
              <a:pPr>
                <a:defRPr/>
              </a:pPr>
              <a:t>6/15/2021</a:t>
            </a:fld>
            <a:endParaRPr lang="en-US"/>
          </a:p>
        </p:txBody>
      </p:sp>
      <p:sp>
        <p:nvSpPr>
          <p:cNvPr id="6" name="Footer Placeholder 4">
            <a:extLst>
              <a:ext uri="{FF2B5EF4-FFF2-40B4-BE49-F238E27FC236}">
                <a16:creationId xmlns:a16="http://schemas.microsoft.com/office/drawing/2014/main" id="{0AEC3095-325D-4083-BD67-1852BB6ADE8D}"/>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1C37399A-6563-4521-B611-924BA4E9A1A0}"/>
              </a:ext>
            </a:extLst>
          </p:cNvPr>
          <p:cNvSpPr>
            <a:spLocks noGrp="1"/>
          </p:cNvSpPr>
          <p:nvPr>
            <p:ph type="sldNum" sz="quarter" idx="12"/>
          </p:nvPr>
        </p:nvSpPr>
        <p:spPr/>
        <p:txBody>
          <a:bodyPr/>
          <a:lstStyle>
            <a:lvl1pPr>
              <a:defRPr/>
            </a:lvl1pPr>
          </a:lstStyle>
          <a:p>
            <a:pPr>
              <a:defRPr/>
            </a:pPr>
            <a:fld id="{F24E8D42-4F2F-4B50-9F0C-ABC90DF3931B}" type="slidenum">
              <a:rPr lang="en-US" altLang="en-US"/>
              <a:pPr>
                <a:defRPr/>
              </a:pPr>
              <a:t>‹#›</a:t>
            </a:fld>
            <a:endParaRPr lang="en-US" altLang="en-US"/>
          </a:p>
        </p:txBody>
      </p:sp>
    </p:spTree>
    <p:extLst>
      <p:ext uri="{BB962C8B-B14F-4D97-AF65-F5344CB8AC3E}">
        <p14:creationId xmlns:p14="http://schemas.microsoft.com/office/powerpoint/2010/main" val="1876879551"/>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AF98F9D0-654F-4725-9CA7-001FAFC5F426}"/>
              </a:ext>
            </a:extLst>
          </p:cNvPr>
          <p:cNvSpPr>
            <a:spLocks noChangeArrowheads="1"/>
          </p:cNvSpPr>
          <p:nvPr userDrawn="1"/>
        </p:nvSpPr>
        <p:spPr bwMode="auto">
          <a:xfrm>
            <a:off x="8545513" y="6596063"/>
            <a:ext cx="598487" cy="261937"/>
          </a:xfrm>
          <a:prstGeom prst="rect">
            <a:avLst/>
          </a:prstGeom>
          <a:noFill/>
          <a:ln>
            <a:noFill/>
          </a:ln>
        </p:spPr>
        <p:txBody>
          <a:bodyPr>
            <a:spAutoFit/>
          </a:bodyPr>
          <a:lstStyle>
            <a:lvl1pPr eaLnBrk="0" hangingPunct="0">
              <a:defRPr>
                <a:solidFill>
                  <a:schemeClr val="tx1"/>
                </a:solidFill>
                <a:latin typeface="Calibri" panose="020F0502020204030204" pitchFamily="34" charset="0"/>
                <a:cs typeface="Arial" panose="020B0604020202020204" pitchFamily="34" charset="0"/>
              </a:defRPr>
            </a:lvl1pPr>
            <a:lvl2pPr marL="742950" indent="-285750" eaLnBrk="0" hangingPunct="0">
              <a:defRPr>
                <a:solidFill>
                  <a:schemeClr val="tx1"/>
                </a:solidFill>
                <a:latin typeface="Calibri" panose="020F0502020204030204" pitchFamily="34" charset="0"/>
                <a:cs typeface="Arial" panose="020B0604020202020204" pitchFamily="34" charset="0"/>
              </a:defRPr>
            </a:lvl2pPr>
            <a:lvl3pPr marL="1143000" indent="-228600" eaLnBrk="0" hangingPunct="0">
              <a:defRPr>
                <a:solidFill>
                  <a:schemeClr val="tx1"/>
                </a:solidFill>
                <a:latin typeface="Calibri" panose="020F0502020204030204" pitchFamily="34" charset="0"/>
                <a:cs typeface="Arial" panose="020B0604020202020204" pitchFamily="34" charset="0"/>
              </a:defRPr>
            </a:lvl3pPr>
            <a:lvl4pPr marL="1600200" indent="-228600" eaLnBrk="0" hangingPunct="0">
              <a:defRPr>
                <a:solidFill>
                  <a:schemeClr val="tx1"/>
                </a:solidFill>
                <a:latin typeface="Calibri" panose="020F0502020204030204" pitchFamily="34" charset="0"/>
                <a:cs typeface="Arial" panose="020B0604020202020204" pitchFamily="34" charset="0"/>
              </a:defRPr>
            </a:lvl4pPr>
            <a:lvl5pPr marL="2057400" indent="-228600" eaLnBrk="0" hangingPunct="0">
              <a:defRPr>
                <a:solidFill>
                  <a:schemeClr val="tx1"/>
                </a:solidFill>
                <a:latin typeface="Calibri" panose="020F050202020403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9pPr>
          </a:lstStyle>
          <a:p>
            <a:pPr algn="ctr" eaLnBrk="1" hangingPunct="1">
              <a:defRPr/>
            </a:pPr>
            <a:fld id="{D9624A1F-AFB5-4C79-98FB-DA4718DC64E4}" type="slidenum">
              <a:rPr lang="en-US" altLang="en-US" sz="1100" smtClean="0">
                <a:solidFill>
                  <a:schemeClr val="bg1"/>
                </a:solidFill>
                <a:latin typeface="Cambria" panose="02040503050406030204" pitchFamily="18" charset="0"/>
              </a:rPr>
              <a:pPr algn="ctr" eaLnBrk="1" hangingPunct="1">
                <a:defRPr/>
              </a:pPr>
              <a:t>‹#›</a:t>
            </a:fld>
            <a:endParaRPr lang="en-US" altLang="en-US" sz="1100">
              <a:solidFill>
                <a:schemeClr val="bg1"/>
              </a:solidFill>
              <a:latin typeface="Cambria" panose="02040503050406030204" pitchFamily="18" charset="0"/>
            </a:endParaRPr>
          </a:p>
        </p:txBody>
      </p:sp>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a:extLst>
              <a:ext uri="{FF2B5EF4-FFF2-40B4-BE49-F238E27FC236}">
                <a16:creationId xmlns:a16="http://schemas.microsoft.com/office/drawing/2014/main" id="{C23A24C7-9DF0-4454-8B6A-70E85245D930}"/>
              </a:ext>
            </a:extLst>
          </p:cNvPr>
          <p:cNvSpPr>
            <a:spLocks noGrp="1"/>
          </p:cNvSpPr>
          <p:nvPr>
            <p:ph type="dt" sz="half" idx="10"/>
          </p:nvPr>
        </p:nvSpPr>
        <p:spPr/>
        <p:txBody>
          <a:bodyPr/>
          <a:lstStyle>
            <a:lvl1pPr>
              <a:defRPr/>
            </a:lvl1pPr>
          </a:lstStyle>
          <a:p>
            <a:pPr>
              <a:defRPr/>
            </a:pPr>
            <a:fld id="{68D82C83-60D6-4D66-B182-E23AF8B045C8}" type="datetimeFigureOut">
              <a:rPr lang="en-US"/>
              <a:pPr>
                <a:defRPr/>
              </a:pPr>
              <a:t>6/15/2021</a:t>
            </a:fld>
            <a:endParaRPr lang="en-US"/>
          </a:p>
        </p:txBody>
      </p:sp>
      <p:sp>
        <p:nvSpPr>
          <p:cNvPr id="6" name="Footer Placeholder 4">
            <a:extLst>
              <a:ext uri="{FF2B5EF4-FFF2-40B4-BE49-F238E27FC236}">
                <a16:creationId xmlns:a16="http://schemas.microsoft.com/office/drawing/2014/main" id="{3B4977F1-07C5-4E06-B865-0CABDBBD6672}"/>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B9063E06-4555-4E81-B983-E38DB51A9ABC}"/>
              </a:ext>
            </a:extLst>
          </p:cNvPr>
          <p:cNvSpPr>
            <a:spLocks noGrp="1"/>
          </p:cNvSpPr>
          <p:nvPr>
            <p:ph type="sldNum" sz="quarter" idx="12"/>
          </p:nvPr>
        </p:nvSpPr>
        <p:spPr/>
        <p:txBody>
          <a:bodyPr/>
          <a:lstStyle>
            <a:lvl1pPr>
              <a:defRPr/>
            </a:lvl1pPr>
          </a:lstStyle>
          <a:p>
            <a:pPr>
              <a:defRPr/>
            </a:pPr>
            <a:fld id="{D8A86FFE-02DF-4FD0-8F6C-F4338F6B1BFE}" type="slidenum">
              <a:rPr lang="en-US" altLang="en-US"/>
              <a:pPr>
                <a:defRPr/>
              </a:pPr>
              <a:t>‹#›</a:t>
            </a:fld>
            <a:endParaRPr lang="en-US" altLang="en-US"/>
          </a:p>
        </p:txBody>
      </p:sp>
    </p:spTree>
    <p:extLst>
      <p:ext uri="{BB962C8B-B14F-4D97-AF65-F5344CB8AC3E}">
        <p14:creationId xmlns:p14="http://schemas.microsoft.com/office/powerpoint/2010/main" val="4281053128"/>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BF4D9318-8169-44BE-A200-26A7E878545C}"/>
              </a:ext>
            </a:extLst>
          </p:cNvPr>
          <p:cNvSpPr>
            <a:spLocks noGrp="1"/>
          </p:cNvSpPr>
          <p:nvPr>
            <p:ph type="dt" sz="half" idx="10"/>
          </p:nvPr>
        </p:nvSpPr>
        <p:spPr/>
        <p:txBody>
          <a:bodyPr/>
          <a:lstStyle>
            <a:lvl1pPr>
              <a:defRPr/>
            </a:lvl1pPr>
          </a:lstStyle>
          <a:p>
            <a:pPr>
              <a:defRPr/>
            </a:pPr>
            <a:fld id="{9EF28EBC-AF88-41FC-BCCA-7617B2576D42}" type="datetimeFigureOut">
              <a:rPr lang="en-US"/>
              <a:pPr>
                <a:defRPr/>
              </a:pPr>
              <a:t>6/15/2021</a:t>
            </a:fld>
            <a:endParaRPr lang="en-US"/>
          </a:p>
        </p:txBody>
      </p:sp>
      <p:sp>
        <p:nvSpPr>
          <p:cNvPr id="5" name="Footer Placeholder 4">
            <a:extLst>
              <a:ext uri="{FF2B5EF4-FFF2-40B4-BE49-F238E27FC236}">
                <a16:creationId xmlns:a16="http://schemas.microsoft.com/office/drawing/2014/main" id="{B4A4B9DA-6E59-4F3C-95F0-936957E93357}"/>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5">
            <a:extLst>
              <a:ext uri="{FF2B5EF4-FFF2-40B4-BE49-F238E27FC236}">
                <a16:creationId xmlns:a16="http://schemas.microsoft.com/office/drawing/2014/main" id="{FC58DBCF-7794-4BFB-A355-4DC6BB3F9B77}"/>
              </a:ext>
            </a:extLst>
          </p:cNvPr>
          <p:cNvSpPr>
            <a:spLocks noGrp="1"/>
          </p:cNvSpPr>
          <p:nvPr>
            <p:ph type="sldNum" sz="quarter" idx="12"/>
          </p:nvPr>
        </p:nvSpPr>
        <p:spPr/>
        <p:txBody>
          <a:bodyPr/>
          <a:lstStyle>
            <a:lvl1pPr>
              <a:defRPr/>
            </a:lvl1pPr>
          </a:lstStyle>
          <a:p>
            <a:pPr>
              <a:defRPr/>
            </a:pPr>
            <a:fld id="{27002F2C-2E12-496E-B7AE-B6B25739F455}" type="slidenum">
              <a:rPr lang="en-US" altLang="en-US"/>
              <a:pPr>
                <a:defRPr/>
              </a:pPr>
              <a:t>‹#›</a:t>
            </a:fld>
            <a:endParaRPr lang="en-US" altLang="en-US"/>
          </a:p>
        </p:txBody>
      </p:sp>
    </p:spTree>
    <p:extLst>
      <p:ext uri="{BB962C8B-B14F-4D97-AF65-F5344CB8AC3E}">
        <p14:creationId xmlns:p14="http://schemas.microsoft.com/office/powerpoint/2010/main" val="1616863877"/>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a:extLst>
              <a:ext uri="{FF2B5EF4-FFF2-40B4-BE49-F238E27FC236}">
                <a16:creationId xmlns:a16="http://schemas.microsoft.com/office/drawing/2014/main" id="{03B5D579-190D-430C-BC14-28F129DDE5DE}"/>
              </a:ext>
            </a:extLst>
          </p:cNvPr>
          <p:cNvSpPr>
            <a:spLocks noGrp="1"/>
          </p:cNvSpPr>
          <p:nvPr>
            <p:ph type="dt" sz="half" idx="10"/>
          </p:nvPr>
        </p:nvSpPr>
        <p:spPr/>
        <p:txBody>
          <a:bodyPr/>
          <a:lstStyle>
            <a:lvl1pPr>
              <a:defRPr/>
            </a:lvl1pPr>
          </a:lstStyle>
          <a:p>
            <a:pPr>
              <a:defRPr/>
            </a:pPr>
            <a:fld id="{AE18DB24-72E6-4A14-AB9D-3DBECCA93186}" type="datetimeFigureOut">
              <a:rPr lang="en-US"/>
              <a:pPr>
                <a:defRPr/>
              </a:pPr>
              <a:t>6/15/2021</a:t>
            </a:fld>
            <a:endParaRPr lang="en-US"/>
          </a:p>
        </p:txBody>
      </p:sp>
      <p:sp>
        <p:nvSpPr>
          <p:cNvPr id="6" name="Footer Placeholder 4">
            <a:extLst>
              <a:ext uri="{FF2B5EF4-FFF2-40B4-BE49-F238E27FC236}">
                <a16:creationId xmlns:a16="http://schemas.microsoft.com/office/drawing/2014/main" id="{287CE35D-2984-42F7-9E2A-52C53FC3CA49}"/>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311A7242-767E-4E8A-9F98-EDA01DA80813}"/>
              </a:ext>
            </a:extLst>
          </p:cNvPr>
          <p:cNvSpPr>
            <a:spLocks noGrp="1"/>
          </p:cNvSpPr>
          <p:nvPr>
            <p:ph type="sldNum" sz="quarter" idx="12"/>
          </p:nvPr>
        </p:nvSpPr>
        <p:spPr/>
        <p:txBody>
          <a:bodyPr/>
          <a:lstStyle>
            <a:lvl1pPr>
              <a:defRPr/>
            </a:lvl1pPr>
          </a:lstStyle>
          <a:p>
            <a:pPr>
              <a:defRPr/>
            </a:pPr>
            <a:fld id="{C37F6154-BDE5-4942-BE9C-C60DFE560F70}" type="slidenum">
              <a:rPr lang="en-US" altLang="en-US"/>
              <a:pPr>
                <a:defRPr/>
              </a:pPr>
              <a:t>‹#›</a:t>
            </a:fld>
            <a:endParaRPr lang="en-US" altLang="en-US"/>
          </a:p>
        </p:txBody>
      </p:sp>
    </p:spTree>
    <p:extLst>
      <p:ext uri="{BB962C8B-B14F-4D97-AF65-F5344CB8AC3E}">
        <p14:creationId xmlns:p14="http://schemas.microsoft.com/office/powerpoint/2010/main" val="3196898111"/>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3">
            <a:extLst>
              <a:ext uri="{FF2B5EF4-FFF2-40B4-BE49-F238E27FC236}">
                <a16:creationId xmlns:a16="http://schemas.microsoft.com/office/drawing/2014/main" id="{E8BC5AB5-DBA0-4698-ACCB-19D225541050}"/>
              </a:ext>
            </a:extLst>
          </p:cNvPr>
          <p:cNvSpPr>
            <a:spLocks noGrp="1"/>
          </p:cNvSpPr>
          <p:nvPr>
            <p:ph type="dt" sz="half" idx="10"/>
          </p:nvPr>
        </p:nvSpPr>
        <p:spPr/>
        <p:txBody>
          <a:bodyPr/>
          <a:lstStyle>
            <a:lvl1pPr>
              <a:defRPr/>
            </a:lvl1pPr>
          </a:lstStyle>
          <a:p>
            <a:pPr>
              <a:defRPr/>
            </a:pPr>
            <a:fld id="{42D9B6D3-FD0F-41ED-99EF-759C77A67226}" type="datetimeFigureOut">
              <a:rPr lang="en-US"/>
              <a:pPr>
                <a:defRPr/>
              </a:pPr>
              <a:t>6/15/2021</a:t>
            </a:fld>
            <a:endParaRPr lang="en-US"/>
          </a:p>
        </p:txBody>
      </p:sp>
      <p:sp>
        <p:nvSpPr>
          <p:cNvPr id="8" name="Footer Placeholder 4">
            <a:extLst>
              <a:ext uri="{FF2B5EF4-FFF2-40B4-BE49-F238E27FC236}">
                <a16:creationId xmlns:a16="http://schemas.microsoft.com/office/drawing/2014/main" id="{7ECCA255-5AEF-4831-AEB4-377D36545FE8}"/>
              </a:ext>
            </a:extLst>
          </p:cNvPr>
          <p:cNvSpPr>
            <a:spLocks noGrp="1"/>
          </p:cNvSpPr>
          <p:nvPr>
            <p:ph type="ftr" sz="quarter" idx="11"/>
          </p:nvPr>
        </p:nvSpPr>
        <p:spPr/>
        <p:txBody>
          <a:bodyPr/>
          <a:lstStyle>
            <a:lvl1pPr>
              <a:defRPr/>
            </a:lvl1pPr>
          </a:lstStyle>
          <a:p>
            <a:pPr>
              <a:defRPr/>
            </a:pPr>
            <a:endParaRPr lang="en-US"/>
          </a:p>
        </p:txBody>
      </p:sp>
      <p:sp>
        <p:nvSpPr>
          <p:cNvPr id="9" name="Slide Number Placeholder 5">
            <a:extLst>
              <a:ext uri="{FF2B5EF4-FFF2-40B4-BE49-F238E27FC236}">
                <a16:creationId xmlns:a16="http://schemas.microsoft.com/office/drawing/2014/main" id="{186C5CAD-DDB5-4786-AE1A-CF2E059DDF09}"/>
              </a:ext>
            </a:extLst>
          </p:cNvPr>
          <p:cNvSpPr>
            <a:spLocks noGrp="1"/>
          </p:cNvSpPr>
          <p:nvPr>
            <p:ph type="sldNum" sz="quarter" idx="12"/>
          </p:nvPr>
        </p:nvSpPr>
        <p:spPr/>
        <p:txBody>
          <a:bodyPr/>
          <a:lstStyle>
            <a:lvl1pPr>
              <a:defRPr/>
            </a:lvl1pPr>
          </a:lstStyle>
          <a:p>
            <a:pPr>
              <a:defRPr/>
            </a:pPr>
            <a:fld id="{8EFCBF24-BCAB-4552-99C7-0B682E61BA9C}" type="slidenum">
              <a:rPr lang="en-US" altLang="en-US"/>
              <a:pPr>
                <a:defRPr/>
              </a:pPr>
              <a:t>‹#›</a:t>
            </a:fld>
            <a:endParaRPr lang="en-US" altLang="en-US"/>
          </a:p>
        </p:txBody>
      </p:sp>
    </p:spTree>
    <p:extLst>
      <p:ext uri="{BB962C8B-B14F-4D97-AF65-F5344CB8AC3E}">
        <p14:creationId xmlns:p14="http://schemas.microsoft.com/office/powerpoint/2010/main" val="1926744774"/>
      </p:ext>
    </p:extLst>
  </p:cSld>
  <p:clrMapOvr>
    <a:masterClrMapping/>
  </p:clrMapOvr>
  <p:hf hdr="0" ftr="0" dt="0"/>
</p:sldLayout>
</file>

<file path=ppt/slideLayouts/slideLayout2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3">
            <a:extLst>
              <a:ext uri="{FF2B5EF4-FFF2-40B4-BE49-F238E27FC236}">
                <a16:creationId xmlns:a16="http://schemas.microsoft.com/office/drawing/2014/main" id="{4B903317-960F-473F-B63E-1C824B577C04}"/>
              </a:ext>
            </a:extLst>
          </p:cNvPr>
          <p:cNvSpPr>
            <a:spLocks noGrp="1"/>
          </p:cNvSpPr>
          <p:nvPr>
            <p:ph type="dt" sz="half" idx="10"/>
          </p:nvPr>
        </p:nvSpPr>
        <p:spPr/>
        <p:txBody>
          <a:bodyPr/>
          <a:lstStyle>
            <a:lvl1pPr>
              <a:defRPr/>
            </a:lvl1pPr>
          </a:lstStyle>
          <a:p>
            <a:pPr>
              <a:defRPr/>
            </a:pPr>
            <a:fld id="{ABE2EED0-FF44-4FED-BFC0-C4565C645214}" type="datetimeFigureOut">
              <a:rPr lang="en-US"/>
              <a:pPr>
                <a:defRPr/>
              </a:pPr>
              <a:t>6/15/2021</a:t>
            </a:fld>
            <a:endParaRPr lang="en-US"/>
          </a:p>
        </p:txBody>
      </p:sp>
      <p:sp>
        <p:nvSpPr>
          <p:cNvPr id="4" name="Footer Placeholder 4">
            <a:extLst>
              <a:ext uri="{FF2B5EF4-FFF2-40B4-BE49-F238E27FC236}">
                <a16:creationId xmlns:a16="http://schemas.microsoft.com/office/drawing/2014/main" id="{EBAC3EDA-F035-400F-A3AD-DC421D863DE2}"/>
              </a:ext>
            </a:extLst>
          </p:cNvPr>
          <p:cNvSpPr>
            <a:spLocks noGrp="1"/>
          </p:cNvSpPr>
          <p:nvPr>
            <p:ph type="ftr" sz="quarter" idx="11"/>
          </p:nvPr>
        </p:nvSpPr>
        <p:spPr/>
        <p:txBody>
          <a:bodyPr/>
          <a:lstStyle>
            <a:lvl1pPr>
              <a:defRPr/>
            </a:lvl1pPr>
          </a:lstStyle>
          <a:p>
            <a:pPr>
              <a:defRPr/>
            </a:pPr>
            <a:endParaRPr lang="en-US"/>
          </a:p>
        </p:txBody>
      </p:sp>
      <p:sp>
        <p:nvSpPr>
          <p:cNvPr id="5" name="Slide Number Placeholder 5">
            <a:extLst>
              <a:ext uri="{FF2B5EF4-FFF2-40B4-BE49-F238E27FC236}">
                <a16:creationId xmlns:a16="http://schemas.microsoft.com/office/drawing/2014/main" id="{E09D5BEB-7A28-4693-A0A4-D2DC92F05045}"/>
              </a:ext>
            </a:extLst>
          </p:cNvPr>
          <p:cNvSpPr>
            <a:spLocks noGrp="1"/>
          </p:cNvSpPr>
          <p:nvPr>
            <p:ph type="sldNum" sz="quarter" idx="12"/>
          </p:nvPr>
        </p:nvSpPr>
        <p:spPr/>
        <p:txBody>
          <a:bodyPr/>
          <a:lstStyle>
            <a:lvl1pPr>
              <a:defRPr/>
            </a:lvl1pPr>
          </a:lstStyle>
          <a:p>
            <a:pPr>
              <a:defRPr/>
            </a:pPr>
            <a:fld id="{07797E71-7123-4CF1-A68A-30DE9BA807C4}" type="slidenum">
              <a:rPr lang="en-US" altLang="en-US"/>
              <a:pPr>
                <a:defRPr/>
              </a:pPr>
              <a:t>‹#›</a:t>
            </a:fld>
            <a:endParaRPr lang="en-US" altLang="en-US"/>
          </a:p>
        </p:txBody>
      </p:sp>
    </p:spTree>
    <p:extLst>
      <p:ext uri="{BB962C8B-B14F-4D97-AF65-F5344CB8AC3E}">
        <p14:creationId xmlns:p14="http://schemas.microsoft.com/office/powerpoint/2010/main" val="379946784"/>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a:extLst>
              <a:ext uri="{FF2B5EF4-FFF2-40B4-BE49-F238E27FC236}">
                <a16:creationId xmlns:a16="http://schemas.microsoft.com/office/drawing/2014/main" id="{07EC9E58-B8DB-4A04-80A0-41389BAF63A8}"/>
              </a:ext>
            </a:extLst>
          </p:cNvPr>
          <p:cNvSpPr>
            <a:spLocks noGrp="1"/>
          </p:cNvSpPr>
          <p:nvPr>
            <p:ph type="dt" sz="half" idx="10"/>
          </p:nvPr>
        </p:nvSpPr>
        <p:spPr/>
        <p:txBody>
          <a:bodyPr/>
          <a:lstStyle>
            <a:lvl1pPr>
              <a:defRPr/>
            </a:lvl1pPr>
          </a:lstStyle>
          <a:p>
            <a:pPr>
              <a:defRPr/>
            </a:pPr>
            <a:fld id="{18273E5D-5F61-455E-BE1E-6C0EDF4AFF0E}" type="datetimeFigureOut">
              <a:rPr lang="en-US"/>
              <a:pPr>
                <a:defRPr/>
              </a:pPr>
              <a:t>6/15/2021</a:t>
            </a:fld>
            <a:endParaRPr lang="en-US"/>
          </a:p>
        </p:txBody>
      </p:sp>
      <p:sp>
        <p:nvSpPr>
          <p:cNvPr id="3" name="Footer Placeholder 4">
            <a:extLst>
              <a:ext uri="{FF2B5EF4-FFF2-40B4-BE49-F238E27FC236}">
                <a16:creationId xmlns:a16="http://schemas.microsoft.com/office/drawing/2014/main" id="{EB3F4C48-856D-45DC-87BF-5696FC4A9456}"/>
              </a:ext>
            </a:extLst>
          </p:cNvPr>
          <p:cNvSpPr>
            <a:spLocks noGrp="1"/>
          </p:cNvSpPr>
          <p:nvPr>
            <p:ph type="ftr" sz="quarter" idx="11"/>
          </p:nvPr>
        </p:nvSpPr>
        <p:spPr/>
        <p:txBody>
          <a:bodyPr/>
          <a:lstStyle>
            <a:lvl1pPr>
              <a:defRPr/>
            </a:lvl1pPr>
          </a:lstStyle>
          <a:p>
            <a:pPr>
              <a:defRPr/>
            </a:pPr>
            <a:endParaRPr lang="en-US"/>
          </a:p>
        </p:txBody>
      </p:sp>
      <p:sp>
        <p:nvSpPr>
          <p:cNvPr id="4" name="Slide Number Placeholder 5">
            <a:extLst>
              <a:ext uri="{FF2B5EF4-FFF2-40B4-BE49-F238E27FC236}">
                <a16:creationId xmlns:a16="http://schemas.microsoft.com/office/drawing/2014/main" id="{E427AF3C-CA5D-4C0E-B959-9E1A3ADB1E88}"/>
              </a:ext>
            </a:extLst>
          </p:cNvPr>
          <p:cNvSpPr>
            <a:spLocks noGrp="1"/>
          </p:cNvSpPr>
          <p:nvPr>
            <p:ph type="sldNum" sz="quarter" idx="12"/>
          </p:nvPr>
        </p:nvSpPr>
        <p:spPr/>
        <p:txBody>
          <a:bodyPr/>
          <a:lstStyle>
            <a:lvl1pPr>
              <a:defRPr/>
            </a:lvl1pPr>
          </a:lstStyle>
          <a:p>
            <a:pPr>
              <a:defRPr/>
            </a:pPr>
            <a:fld id="{4E34AAD2-4CB6-42EC-8137-707962A4567B}" type="slidenum">
              <a:rPr lang="en-US" altLang="en-US"/>
              <a:pPr>
                <a:defRPr/>
              </a:pPr>
              <a:t>‹#›</a:t>
            </a:fld>
            <a:endParaRPr lang="en-US" altLang="en-US"/>
          </a:p>
        </p:txBody>
      </p:sp>
    </p:spTree>
    <p:extLst>
      <p:ext uri="{BB962C8B-B14F-4D97-AF65-F5344CB8AC3E}">
        <p14:creationId xmlns:p14="http://schemas.microsoft.com/office/powerpoint/2010/main" val="4279770579"/>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a:extLst>
              <a:ext uri="{FF2B5EF4-FFF2-40B4-BE49-F238E27FC236}">
                <a16:creationId xmlns:a16="http://schemas.microsoft.com/office/drawing/2014/main" id="{6A4BF438-E054-40BC-92D1-F06C80D0F1BC}"/>
              </a:ext>
            </a:extLst>
          </p:cNvPr>
          <p:cNvSpPr>
            <a:spLocks noGrp="1"/>
          </p:cNvSpPr>
          <p:nvPr>
            <p:ph type="dt" sz="half" idx="10"/>
          </p:nvPr>
        </p:nvSpPr>
        <p:spPr/>
        <p:txBody>
          <a:bodyPr/>
          <a:lstStyle>
            <a:lvl1pPr>
              <a:defRPr/>
            </a:lvl1pPr>
          </a:lstStyle>
          <a:p>
            <a:pPr>
              <a:defRPr/>
            </a:pPr>
            <a:fld id="{CB30DA84-D755-4207-889A-A17846DC6701}" type="datetimeFigureOut">
              <a:rPr lang="en-US"/>
              <a:pPr>
                <a:defRPr/>
              </a:pPr>
              <a:t>6/15/2021</a:t>
            </a:fld>
            <a:endParaRPr lang="en-US"/>
          </a:p>
        </p:txBody>
      </p:sp>
      <p:sp>
        <p:nvSpPr>
          <p:cNvPr id="6" name="Footer Placeholder 4">
            <a:extLst>
              <a:ext uri="{FF2B5EF4-FFF2-40B4-BE49-F238E27FC236}">
                <a16:creationId xmlns:a16="http://schemas.microsoft.com/office/drawing/2014/main" id="{F541EA6D-196F-4C6B-B31F-512B0E279FA5}"/>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045F3013-F396-46BB-8E50-001251D36A54}"/>
              </a:ext>
            </a:extLst>
          </p:cNvPr>
          <p:cNvSpPr>
            <a:spLocks noGrp="1"/>
          </p:cNvSpPr>
          <p:nvPr>
            <p:ph type="sldNum" sz="quarter" idx="12"/>
          </p:nvPr>
        </p:nvSpPr>
        <p:spPr/>
        <p:txBody>
          <a:bodyPr/>
          <a:lstStyle>
            <a:lvl1pPr>
              <a:defRPr/>
            </a:lvl1pPr>
          </a:lstStyle>
          <a:p>
            <a:pPr>
              <a:defRPr/>
            </a:pPr>
            <a:fld id="{DCE2386C-9586-4E52-AD7F-98C18FF2E719}" type="slidenum">
              <a:rPr lang="en-US" altLang="en-US"/>
              <a:pPr>
                <a:defRPr/>
              </a:pPr>
              <a:t>‹#›</a:t>
            </a:fld>
            <a:endParaRPr lang="en-US" altLang="en-US"/>
          </a:p>
        </p:txBody>
      </p:sp>
    </p:spTree>
    <p:extLst>
      <p:ext uri="{BB962C8B-B14F-4D97-AF65-F5344CB8AC3E}">
        <p14:creationId xmlns:p14="http://schemas.microsoft.com/office/powerpoint/2010/main" val="1944061191"/>
      </p:ext>
    </p:extLst>
  </p:cSld>
  <p:clrMapOvr>
    <a:masterClrMapping/>
  </p:clrMapOvr>
  <p:hf hdr="0" ftr="0" dt="0"/>
</p:sldLayout>
</file>

<file path=ppt/slideLayouts/slideLayout25.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a:extLst>
              <a:ext uri="{FF2B5EF4-FFF2-40B4-BE49-F238E27FC236}">
                <a16:creationId xmlns:a16="http://schemas.microsoft.com/office/drawing/2014/main" id="{14562618-7CF7-4476-85EC-3EBCD0292AC4}"/>
              </a:ext>
            </a:extLst>
          </p:cNvPr>
          <p:cNvSpPr>
            <a:spLocks noGrp="1"/>
          </p:cNvSpPr>
          <p:nvPr>
            <p:ph type="dt" sz="half" idx="10"/>
          </p:nvPr>
        </p:nvSpPr>
        <p:spPr/>
        <p:txBody>
          <a:bodyPr/>
          <a:lstStyle>
            <a:lvl1pPr>
              <a:defRPr/>
            </a:lvl1pPr>
          </a:lstStyle>
          <a:p>
            <a:pPr>
              <a:defRPr/>
            </a:pPr>
            <a:fld id="{57DF83EC-AD02-4E8D-821B-96286FBA19FD}" type="datetimeFigureOut">
              <a:rPr lang="en-US"/>
              <a:pPr>
                <a:defRPr/>
              </a:pPr>
              <a:t>6/15/2021</a:t>
            </a:fld>
            <a:endParaRPr lang="en-US"/>
          </a:p>
        </p:txBody>
      </p:sp>
      <p:sp>
        <p:nvSpPr>
          <p:cNvPr id="6" name="Footer Placeholder 4">
            <a:extLst>
              <a:ext uri="{FF2B5EF4-FFF2-40B4-BE49-F238E27FC236}">
                <a16:creationId xmlns:a16="http://schemas.microsoft.com/office/drawing/2014/main" id="{29157A38-3C64-4515-A05C-B5E77F7FA3B4}"/>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7249B429-52DC-41F7-B05C-B55FC7F475FE}"/>
              </a:ext>
            </a:extLst>
          </p:cNvPr>
          <p:cNvSpPr>
            <a:spLocks noGrp="1"/>
          </p:cNvSpPr>
          <p:nvPr>
            <p:ph type="sldNum" sz="quarter" idx="12"/>
          </p:nvPr>
        </p:nvSpPr>
        <p:spPr/>
        <p:txBody>
          <a:bodyPr/>
          <a:lstStyle>
            <a:lvl1pPr>
              <a:defRPr/>
            </a:lvl1pPr>
          </a:lstStyle>
          <a:p>
            <a:pPr>
              <a:defRPr/>
            </a:pPr>
            <a:fld id="{A4DE2D8F-77D5-438D-A758-B510BF89AE4A}" type="slidenum">
              <a:rPr lang="en-US" altLang="en-US"/>
              <a:pPr>
                <a:defRPr/>
              </a:pPr>
              <a:t>‹#›</a:t>
            </a:fld>
            <a:endParaRPr lang="en-US" altLang="en-US"/>
          </a:p>
        </p:txBody>
      </p:sp>
    </p:spTree>
    <p:extLst>
      <p:ext uri="{BB962C8B-B14F-4D97-AF65-F5344CB8AC3E}">
        <p14:creationId xmlns:p14="http://schemas.microsoft.com/office/powerpoint/2010/main" val="2957389222"/>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34AE0B95-A2C6-447B-B9E3-E1F53C3513FB}"/>
              </a:ext>
            </a:extLst>
          </p:cNvPr>
          <p:cNvSpPr>
            <a:spLocks noGrp="1"/>
          </p:cNvSpPr>
          <p:nvPr>
            <p:ph type="dt" sz="half" idx="10"/>
          </p:nvPr>
        </p:nvSpPr>
        <p:spPr/>
        <p:txBody>
          <a:bodyPr/>
          <a:lstStyle>
            <a:lvl1pPr>
              <a:defRPr/>
            </a:lvl1pPr>
          </a:lstStyle>
          <a:p>
            <a:pPr>
              <a:defRPr/>
            </a:pPr>
            <a:fld id="{8B39B921-0548-43F3-8F45-E4ED6B5E8F78}" type="datetimeFigureOut">
              <a:rPr lang="en-US"/>
              <a:pPr>
                <a:defRPr/>
              </a:pPr>
              <a:t>6/15/2021</a:t>
            </a:fld>
            <a:endParaRPr lang="en-US"/>
          </a:p>
        </p:txBody>
      </p:sp>
      <p:sp>
        <p:nvSpPr>
          <p:cNvPr id="5" name="Footer Placeholder 4">
            <a:extLst>
              <a:ext uri="{FF2B5EF4-FFF2-40B4-BE49-F238E27FC236}">
                <a16:creationId xmlns:a16="http://schemas.microsoft.com/office/drawing/2014/main" id="{BD82E6A6-D6D4-4F46-B2AB-93F3902682E5}"/>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5">
            <a:extLst>
              <a:ext uri="{FF2B5EF4-FFF2-40B4-BE49-F238E27FC236}">
                <a16:creationId xmlns:a16="http://schemas.microsoft.com/office/drawing/2014/main" id="{7A49B05F-EB65-44F2-BBC9-70156969FB53}"/>
              </a:ext>
            </a:extLst>
          </p:cNvPr>
          <p:cNvSpPr>
            <a:spLocks noGrp="1"/>
          </p:cNvSpPr>
          <p:nvPr>
            <p:ph type="sldNum" sz="quarter" idx="12"/>
          </p:nvPr>
        </p:nvSpPr>
        <p:spPr/>
        <p:txBody>
          <a:bodyPr/>
          <a:lstStyle>
            <a:lvl1pPr>
              <a:defRPr/>
            </a:lvl1pPr>
          </a:lstStyle>
          <a:p>
            <a:pPr>
              <a:defRPr/>
            </a:pPr>
            <a:fld id="{A54722EA-7B02-4837-BCFE-AF63BD1A92E7}" type="slidenum">
              <a:rPr lang="en-US" altLang="en-US"/>
              <a:pPr>
                <a:defRPr/>
              </a:pPr>
              <a:t>‹#›</a:t>
            </a:fld>
            <a:endParaRPr lang="en-US" altLang="en-US"/>
          </a:p>
        </p:txBody>
      </p:sp>
    </p:spTree>
    <p:extLst>
      <p:ext uri="{BB962C8B-B14F-4D97-AF65-F5344CB8AC3E}">
        <p14:creationId xmlns:p14="http://schemas.microsoft.com/office/powerpoint/2010/main" val="4110221931"/>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87E5D3A7-F150-4C33-9930-276921364244}"/>
              </a:ext>
            </a:extLst>
          </p:cNvPr>
          <p:cNvSpPr>
            <a:spLocks noGrp="1"/>
          </p:cNvSpPr>
          <p:nvPr>
            <p:ph type="dt" sz="half" idx="10"/>
          </p:nvPr>
        </p:nvSpPr>
        <p:spPr/>
        <p:txBody>
          <a:bodyPr/>
          <a:lstStyle>
            <a:lvl1pPr>
              <a:defRPr/>
            </a:lvl1pPr>
          </a:lstStyle>
          <a:p>
            <a:pPr>
              <a:defRPr/>
            </a:pPr>
            <a:fld id="{A112FBFB-8FBB-49A0-A6CD-80AB2BDB666D}" type="datetimeFigureOut">
              <a:rPr lang="en-US"/>
              <a:pPr>
                <a:defRPr/>
              </a:pPr>
              <a:t>6/15/2021</a:t>
            </a:fld>
            <a:endParaRPr lang="en-US"/>
          </a:p>
        </p:txBody>
      </p:sp>
      <p:sp>
        <p:nvSpPr>
          <p:cNvPr id="5" name="Footer Placeholder 4">
            <a:extLst>
              <a:ext uri="{FF2B5EF4-FFF2-40B4-BE49-F238E27FC236}">
                <a16:creationId xmlns:a16="http://schemas.microsoft.com/office/drawing/2014/main" id="{0241ADCB-6C6C-4376-B10A-C7A69E38F5B1}"/>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5">
            <a:extLst>
              <a:ext uri="{FF2B5EF4-FFF2-40B4-BE49-F238E27FC236}">
                <a16:creationId xmlns:a16="http://schemas.microsoft.com/office/drawing/2014/main" id="{261AED11-7A33-40A3-83E3-9D5A6CC25F85}"/>
              </a:ext>
            </a:extLst>
          </p:cNvPr>
          <p:cNvSpPr>
            <a:spLocks noGrp="1"/>
          </p:cNvSpPr>
          <p:nvPr>
            <p:ph type="sldNum" sz="quarter" idx="12"/>
          </p:nvPr>
        </p:nvSpPr>
        <p:spPr/>
        <p:txBody>
          <a:bodyPr/>
          <a:lstStyle>
            <a:lvl1pPr>
              <a:defRPr/>
            </a:lvl1pPr>
          </a:lstStyle>
          <a:p>
            <a:pPr>
              <a:defRPr/>
            </a:pPr>
            <a:fld id="{1923E98D-0CA5-48E9-8BA5-F1C508A4F2ED}" type="slidenum">
              <a:rPr lang="en-US" altLang="en-US"/>
              <a:pPr>
                <a:defRPr/>
              </a:pPr>
              <a:t>‹#›</a:t>
            </a:fld>
            <a:endParaRPr lang="en-US" altLang="en-US"/>
          </a:p>
        </p:txBody>
      </p:sp>
    </p:spTree>
    <p:extLst>
      <p:ext uri="{BB962C8B-B14F-4D97-AF65-F5344CB8AC3E}">
        <p14:creationId xmlns:p14="http://schemas.microsoft.com/office/powerpoint/2010/main" val="1820528936"/>
      </p:ext>
    </p:extLst>
  </p:cSld>
  <p:clrMapOvr>
    <a:masterClrMapping/>
  </p:clrMapOvr>
  <p:hf hdr="0" ftr="0" dt="0"/>
</p:sldLayout>
</file>

<file path=ppt/slideLayouts/slideLayout28.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4" name="Slide Number Placeholder 5">
            <a:extLst>
              <a:ext uri="{FF2B5EF4-FFF2-40B4-BE49-F238E27FC236}">
                <a16:creationId xmlns:a16="http://schemas.microsoft.com/office/drawing/2014/main" id="{8F5BFEF4-2268-479E-85F1-4788372CE66B}"/>
              </a:ext>
            </a:extLst>
          </p:cNvPr>
          <p:cNvSpPr txBox="1">
            <a:spLocks/>
          </p:cNvSpPr>
          <p:nvPr userDrawn="1"/>
        </p:nvSpPr>
        <p:spPr>
          <a:xfrm>
            <a:off x="8686800" y="6529388"/>
            <a:ext cx="457200" cy="328612"/>
          </a:xfrm>
          <a:prstGeom prst="rect">
            <a:avLst/>
          </a:prstGeom>
        </p:spPr>
        <p:txBody>
          <a:bodyPr anchor="ct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9pPr>
          </a:lstStyle>
          <a:p>
            <a:pPr algn="ctr" eaLnBrk="1" hangingPunct="1">
              <a:defRPr/>
            </a:pPr>
            <a:fld id="{456026EB-6291-4AB3-8B7F-9C94A79FC500}" type="slidenum">
              <a:rPr lang="en-US" altLang="en-US" sz="1100" b="1" smtClean="0">
                <a:solidFill>
                  <a:schemeClr val="bg1"/>
                </a:solidFill>
                <a:latin typeface="Cambria" panose="02040503050406030204" pitchFamily="18" charset="0"/>
              </a:rPr>
              <a:pPr algn="ctr" eaLnBrk="1" hangingPunct="1">
                <a:defRPr/>
              </a:pPr>
              <a:t>‹#›</a:t>
            </a:fld>
            <a:endParaRPr lang="en-US" altLang="en-US" sz="1100" b="1">
              <a:solidFill>
                <a:schemeClr val="bg1"/>
              </a:solidFill>
              <a:latin typeface="Cambria" panose="02040503050406030204" pitchFamily="18" charset="0"/>
            </a:endParaRPr>
          </a:p>
        </p:txBody>
      </p:sp>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5" name="Date Placeholder 3">
            <a:extLst>
              <a:ext uri="{FF2B5EF4-FFF2-40B4-BE49-F238E27FC236}">
                <a16:creationId xmlns:a16="http://schemas.microsoft.com/office/drawing/2014/main" id="{6C03BE01-856F-4917-A362-91B1F91349F1}"/>
              </a:ext>
            </a:extLst>
          </p:cNvPr>
          <p:cNvSpPr>
            <a:spLocks noGrp="1"/>
          </p:cNvSpPr>
          <p:nvPr>
            <p:ph type="dt" sz="half" idx="10"/>
          </p:nvPr>
        </p:nvSpPr>
        <p:spPr/>
        <p:txBody>
          <a:bodyPr/>
          <a:lstStyle>
            <a:lvl1pPr>
              <a:defRPr/>
            </a:lvl1pPr>
          </a:lstStyle>
          <a:p>
            <a:pPr>
              <a:defRPr/>
            </a:pPr>
            <a:fld id="{03F8BF13-0748-4071-A62D-41966D6B130D}" type="datetimeFigureOut">
              <a:rPr lang="en-US"/>
              <a:pPr>
                <a:defRPr/>
              </a:pPr>
              <a:t>6/15/2021</a:t>
            </a:fld>
            <a:endParaRPr lang="en-US"/>
          </a:p>
        </p:txBody>
      </p:sp>
      <p:sp>
        <p:nvSpPr>
          <p:cNvPr id="6" name="Footer Placeholder 4">
            <a:extLst>
              <a:ext uri="{FF2B5EF4-FFF2-40B4-BE49-F238E27FC236}">
                <a16:creationId xmlns:a16="http://schemas.microsoft.com/office/drawing/2014/main" id="{E58356E6-A146-42D9-9D6A-23677916EE0B}"/>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24BD14A6-885A-49A6-86B1-79DC4EB698C8}"/>
              </a:ext>
            </a:extLst>
          </p:cNvPr>
          <p:cNvSpPr>
            <a:spLocks noGrp="1"/>
          </p:cNvSpPr>
          <p:nvPr>
            <p:ph type="sldNum" sz="quarter" idx="12"/>
          </p:nvPr>
        </p:nvSpPr>
        <p:spPr/>
        <p:txBody>
          <a:bodyPr/>
          <a:lstStyle>
            <a:lvl1pPr>
              <a:defRPr/>
            </a:lvl1pPr>
          </a:lstStyle>
          <a:p>
            <a:pPr>
              <a:defRPr/>
            </a:pPr>
            <a:fld id="{DD6C010D-9735-4688-A4C0-728927FA9DDA}" type="slidenum">
              <a:rPr lang="en-US" altLang="en-US"/>
              <a:pPr>
                <a:defRPr/>
              </a:pPr>
              <a:t>‹#›</a:t>
            </a:fld>
            <a:endParaRPr lang="en-US" altLang="en-US"/>
          </a:p>
        </p:txBody>
      </p:sp>
    </p:spTree>
    <p:extLst>
      <p:ext uri="{BB962C8B-B14F-4D97-AF65-F5344CB8AC3E}">
        <p14:creationId xmlns:p14="http://schemas.microsoft.com/office/powerpoint/2010/main" val="3410044916"/>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6969B1AA-B6A1-43E9-B4FE-F0E161033B68}"/>
              </a:ext>
            </a:extLst>
          </p:cNvPr>
          <p:cNvSpPr>
            <a:spLocks noChangeArrowheads="1"/>
          </p:cNvSpPr>
          <p:nvPr userDrawn="1"/>
        </p:nvSpPr>
        <p:spPr bwMode="auto">
          <a:xfrm>
            <a:off x="8545513" y="6596063"/>
            <a:ext cx="598487" cy="261937"/>
          </a:xfrm>
          <a:prstGeom prst="rect">
            <a:avLst/>
          </a:prstGeom>
          <a:noFill/>
          <a:ln>
            <a:noFill/>
          </a:ln>
        </p:spPr>
        <p:txBody>
          <a:bodyPr>
            <a:spAutoFit/>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9pPr>
          </a:lstStyle>
          <a:p>
            <a:pPr algn="ctr" eaLnBrk="1" hangingPunct="1">
              <a:defRPr/>
            </a:pPr>
            <a:fld id="{4D06365D-CEAA-4FC0-BE8D-83999ABE9A59}" type="slidenum">
              <a:rPr lang="en-US" altLang="en-US" sz="1100" smtClean="0">
                <a:solidFill>
                  <a:schemeClr val="bg1"/>
                </a:solidFill>
                <a:latin typeface="Cambria" panose="02040503050406030204" pitchFamily="18" charset="0"/>
              </a:rPr>
              <a:pPr algn="ctr" eaLnBrk="1" hangingPunct="1">
                <a:defRPr/>
              </a:pPr>
              <a:t>‹#›</a:t>
            </a:fld>
            <a:endParaRPr lang="en-US" altLang="en-US" sz="1100">
              <a:solidFill>
                <a:schemeClr val="bg1"/>
              </a:solidFill>
              <a:latin typeface="Cambria" panose="02040503050406030204" pitchFamily="18" charset="0"/>
            </a:endParaRPr>
          </a:p>
        </p:txBody>
      </p:sp>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a:extLst>
              <a:ext uri="{FF2B5EF4-FFF2-40B4-BE49-F238E27FC236}">
                <a16:creationId xmlns:a16="http://schemas.microsoft.com/office/drawing/2014/main" id="{544ECDCB-67F2-4856-92E3-27E764712B56}"/>
              </a:ext>
            </a:extLst>
          </p:cNvPr>
          <p:cNvSpPr>
            <a:spLocks noGrp="1"/>
          </p:cNvSpPr>
          <p:nvPr>
            <p:ph type="dt" sz="half" idx="10"/>
          </p:nvPr>
        </p:nvSpPr>
        <p:spPr/>
        <p:txBody>
          <a:bodyPr/>
          <a:lstStyle>
            <a:lvl1pPr>
              <a:defRPr/>
            </a:lvl1pPr>
          </a:lstStyle>
          <a:p>
            <a:pPr>
              <a:defRPr/>
            </a:pPr>
            <a:fld id="{9917F7D7-92D1-4AC5-9E34-DA679A2BA077}" type="datetimeFigureOut">
              <a:rPr lang="en-US"/>
              <a:pPr>
                <a:defRPr/>
              </a:pPr>
              <a:t>6/15/2021</a:t>
            </a:fld>
            <a:endParaRPr lang="en-US"/>
          </a:p>
        </p:txBody>
      </p:sp>
      <p:sp>
        <p:nvSpPr>
          <p:cNvPr id="6" name="Footer Placeholder 4">
            <a:extLst>
              <a:ext uri="{FF2B5EF4-FFF2-40B4-BE49-F238E27FC236}">
                <a16:creationId xmlns:a16="http://schemas.microsoft.com/office/drawing/2014/main" id="{36587239-A122-4E67-AE4A-93A7F218F491}"/>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9DB86D90-48E1-49A1-B0AC-94E2100A3A56}"/>
              </a:ext>
            </a:extLst>
          </p:cNvPr>
          <p:cNvSpPr>
            <a:spLocks noGrp="1"/>
          </p:cNvSpPr>
          <p:nvPr>
            <p:ph type="sldNum" sz="quarter" idx="12"/>
          </p:nvPr>
        </p:nvSpPr>
        <p:spPr/>
        <p:txBody>
          <a:bodyPr/>
          <a:lstStyle>
            <a:lvl1pPr>
              <a:defRPr/>
            </a:lvl1pPr>
          </a:lstStyle>
          <a:p>
            <a:pPr>
              <a:defRPr/>
            </a:pPr>
            <a:fld id="{8AAD6FBD-1DFD-457C-9CC2-6358F16EF1F0}" type="slidenum">
              <a:rPr lang="en-US" altLang="en-US"/>
              <a:pPr>
                <a:defRPr/>
              </a:pPr>
              <a:t>‹#›</a:t>
            </a:fld>
            <a:endParaRPr lang="en-US" altLang="en-US"/>
          </a:p>
        </p:txBody>
      </p:sp>
    </p:spTree>
    <p:extLst>
      <p:ext uri="{BB962C8B-B14F-4D97-AF65-F5344CB8AC3E}">
        <p14:creationId xmlns:p14="http://schemas.microsoft.com/office/powerpoint/2010/main" val="1981483233"/>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8DC476A3-CE14-4CE3-83FA-C3D8D0021F11}"/>
              </a:ext>
            </a:extLst>
          </p:cNvPr>
          <p:cNvSpPr>
            <a:spLocks noGrp="1"/>
          </p:cNvSpPr>
          <p:nvPr>
            <p:ph type="dt" sz="half" idx="10"/>
          </p:nvPr>
        </p:nvSpPr>
        <p:spPr/>
        <p:txBody>
          <a:bodyPr/>
          <a:lstStyle>
            <a:lvl1pPr>
              <a:defRPr/>
            </a:lvl1pPr>
          </a:lstStyle>
          <a:p>
            <a:pPr>
              <a:defRPr/>
            </a:pPr>
            <a:fld id="{1337D856-B395-4097-BE3D-8354A12EB8A4}" type="datetimeFigureOut">
              <a:rPr lang="en-US"/>
              <a:pPr>
                <a:defRPr/>
              </a:pPr>
              <a:t>6/15/2021</a:t>
            </a:fld>
            <a:endParaRPr lang="en-US"/>
          </a:p>
        </p:txBody>
      </p:sp>
      <p:sp>
        <p:nvSpPr>
          <p:cNvPr id="5" name="Footer Placeholder 4">
            <a:extLst>
              <a:ext uri="{FF2B5EF4-FFF2-40B4-BE49-F238E27FC236}">
                <a16:creationId xmlns:a16="http://schemas.microsoft.com/office/drawing/2014/main" id="{34884520-6886-4E06-B8BC-617AA0B33047}"/>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5">
            <a:extLst>
              <a:ext uri="{FF2B5EF4-FFF2-40B4-BE49-F238E27FC236}">
                <a16:creationId xmlns:a16="http://schemas.microsoft.com/office/drawing/2014/main" id="{E582FC1C-D53A-4269-8A7F-7DC84B383B06}"/>
              </a:ext>
            </a:extLst>
          </p:cNvPr>
          <p:cNvSpPr>
            <a:spLocks noGrp="1"/>
          </p:cNvSpPr>
          <p:nvPr>
            <p:ph type="sldNum" sz="quarter" idx="12"/>
          </p:nvPr>
        </p:nvSpPr>
        <p:spPr/>
        <p:txBody>
          <a:bodyPr/>
          <a:lstStyle>
            <a:lvl1pPr>
              <a:defRPr/>
            </a:lvl1pPr>
          </a:lstStyle>
          <a:p>
            <a:pPr>
              <a:defRPr/>
            </a:pPr>
            <a:fld id="{2C461028-D85C-44EA-95A7-51806FD80D74}" type="slidenum">
              <a:rPr lang="en-US" altLang="en-US"/>
              <a:pPr>
                <a:defRPr/>
              </a:pPr>
              <a:t>‹#›</a:t>
            </a:fld>
            <a:endParaRPr lang="en-US" altLang="en-US"/>
          </a:p>
        </p:txBody>
      </p:sp>
    </p:spTree>
    <p:extLst>
      <p:ext uri="{BB962C8B-B14F-4D97-AF65-F5344CB8AC3E}">
        <p14:creationId xmlns:p14="http://schemas.microsoft.com/office/powerpoint/2010/main" val="1182779818"/>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a:extLst>
              <a:ext uri="{FF2B5EF4-FFF2-40B4-BE49-F238E27FC236}">
                <a16:creationId xmlns:a16="http://schemas.microsoft.com/office/drawing/2014/main" id="{3AB4E694-D332-402D-8863-BAC862EDC042}"/>
              </a:ext>
            </a:extLst>
          </p:cNvPr>
          <p:cNvSpPr>
            <a:spLocks noGrp="1"/>
          </p:cNvSpPr>
          <p:nvPr>
            <p:ph type="dt" sz="half" idx="10"/>
          </p:nvPr>
        </p:nvSpPr>
        <p:spPr/>
        <p:txBody>
          <a:bodyPr/>
          <a:lstStyle>
            <a:lvl1pPr>
              <a:defRPr/>
            </a:lvl1pPr>
          </a:lstStyle>
          <a:p>
            <a:pPr>
              <a:defRPr/>
            </a:pPr>
            <a:fld id="{BDA7531D-1C4F-4809-ABB8-59E4EF1CE9F2}" type="datetimeFigureOut">
              <a:rPr lang="en-US"/>
              <a:pPr>
                <a:defRPr/>
              </a:pPr>
              <a:t>6/15/2021</a:t>
            </a:fld>
            <a:endParaRPr lang="en-US"/>
          </a:p>
        </p:txBody>
      </p:sp>
      <p:sp>
        <p:nvSpPr>
          <p:cNvPr id="6" name="Footer Placeholder 4">
            <a:extLst>
              <a:ext uri="{FF2B5EF4-FFF2-40B4-BE49-F238E27FC236}">
                <a16:creationId xmlns:a16="http://schemas.microsoft.com/office/drawing/2014/main" id="{7531E119-D349-40C1-8D09-95070DEB7435}"/>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52D21267-822F-483E-BE7B-A574C5B3A9E1}"/>
              </a:ext>
            </a:extLst>
          </p:cNvPr>
          <p:cNvSpPr>
            <a:spLocks noGrp="1"/>
          </p:cNvSpPr>
          <p:nvPr>
            <p:ph type="sldNum" sz="quarter" idx="12"/>
          </p:nvPr>
        </p:nvSpPr>
        <p:spPr/>
        <p:txBody>
          <a:bodyPr/>
          <a:lstStyle>
            <a:lvl1pPr>
              <a:defRPr/>
            </a:lvl1pPr>
          </a:lstStyle>
          <a:p>
            <a:pPr>
              <a:defRPr/>
            </a:pPr>
            <a:fld id="{C743C759-5C48-4F10-965D-390B1EDD6E49}" type="slidenum">
              <a:rPr lang="en-US" altLang="en-US"/>
              <a:pPr>
                <a:defRPr/>
              </a:pPr>
              <a:t>‹#›</a:t>
            </a:fld>
            <a:endParaRPr lang="en-US" altLang="en-US"/>
          </a:p>
        </p:txBody>
      </p:sp>
    </p:spTree>
    <p:extLst>
      <p:ext uri="{BB962C8B-B14F-4D97-AF65-F5344CB8AC3E}">
        <p14:creationId xmlns:p14="http://schemas.microsoft.com/office/powerpoint/2010/main" val="1308081960"/>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3">
            <a:extLst>
              <a:ext uri="{FF2B5EF4-FFF2-40B4-BE49-F238E27FC236}">
                <a16:creationId xmlns:a16="http://schemas.microsoft.com/office/drawing/2014/main" id="{86785A8B-98C5-4F62-9EEB-475F94E97072}"/>
              </a:ext>
            </a:extLst>
          </p:cNvPr>
          <p:cNvSpPr>
            <a:spLocks noGrp="1"/>
          </p:cNvSpPr>
          <p:nvPr>
            <p:ph type="dt" sz="half" idx="10"/>
          </p:nvPr>
        </p:nvSpPr>
        <p:spPr/>
        <p:txBody>
          <a:bodyPr/>
          <a:lstStyle>
            <a:lvl1pPr>
              <a:defRPr/>
            </a:lvl1pPr>
          </a:lstStyle>
          <a:p>
            <a:pPr>
              <a:defRPr/>
            </a:pPr>
            <a:fld id="{9C5B5F1A-9D39-44B9-AC4E-9EA1278F4F99}" type="datetimeFigureOut">
              <a:rPr lang="en-US"/>
              <a:pPr>
                <a:defRPr/>
              </a:pPr>
              <a:t>6/15/2021</a:t>
            </a:fld>
            <a:endParaRPr lang="en-US"/>
          </a:p>
        </p:txBody>
      </p:sp>
      <p:sp>
        <p:nvSpPr>
          <p:cNvPr id="8" name="Footer Placeholder 4">
            <a:extLst>
              <a:ext uri="{FF2B5EF4-FFF2-40B4-BE49-F238E27FC236}">
                <a16:creationId xmlns:a16="http://schemas.microsoft.com/office/drawing/2014/main" id="{CAE21FCE-7DC0-41DC-B6CA-AEB1F7D5715B}"/>
              </a:ext>
            </a:extLst>
          </p:cNvPr>
          <p:cNvSpPr>
            <a:spLocks noGrp="1"/>
          </p:cNvSpPr>
          <p:nvPr>
            <p:ph type="ftr" sz="quarter" idx="11"/>
          </p:nvPr>
        </p:nvSpPr>
        <p:spPr/>
        <p:txBody>
          <a:bodyPr/>
          <a:lstStyle>
            <a:lvl1pPr>
              <a:defRPr/>
            </a:lvl1pPr>
          </a:lstStyle>
          <a:p>
            <a:pPr>
              <a:defRPr/>
            </a:pPr>
            <a:endParaRPr lang="en-US"/>
          </a:p>
        </p:txBody>
      </p:sp>
      <p:sp>
        <p:nvSpPr>
          <p:cNvPr id="9" name="Slide Number Placeholder 5">
            <a:extLst>
              <a:ext uri="{FF2B5EF4-FFF2-40B4-BE49-F238E27FC236}">
                <a16:creationId xmlns:a16="http://schemas.microsoft.com/office/drawing/2014/main" id="{603137B9-036D-4B15-877E-4448C8952E00}"/>
              </a:ext>
            </a:extLst>
          </p:cNvPr>
          <p:cNvSpPr>
            <a:spLocks noGrp="1"/>
          </p:cNvSpPr>
          <p:nvPr>
            <p:ph type="sldNum" sz="quarter" idx="12"/>
          </p:nvPr>
        </p:nvSpPr>
        <p:spPr/>
        <p:txBody>
          <a:bodyPr/>
          <a:lstStyle>
            <a:lvl1pPr>
              <a:defRPr/>
            </a:lvl1pPr>
          </a:lstStyle>
          <a:p>
            <a:pPr>
              <a:defRPr/>
            </a:pPr>
            <a:fld id="{E7907E6F-1228-4FCB-82F4-0DA83381D3EC}" type="slidenum">
              <a:rPr lang="en-US" altLang="en-US"/>
              <a:pPr>
                <a:defRPr/>
              </a:pPr>
              <a:t>‹#›</a:t>
            </a:fld>
            <a:endParaRPr lang="en-US" altLang="en-US"/>
          </a:p>
        </p:txBody>
      </p:sp>
    </p:spTree>
    <p:extLst>
      <p:ext uri="{BB962C8B-B14F-4D97-AF65-F5344CB8AC3E}">
        <p14:creationId xmlns:p14="http://schemas.microsoft.com/office/powerpoint/2010/main" val="2317709469"/>
      </p:ext>
    </p:extLst>
  </p:cSld>
  <p:clrMapOvr>
    <a:masterClrMapping/>
  </p:clrMapOvr>
  <p:hf hdr="0" ftr="0" dt="0"/>
</p:sldLayout>
</file>

<file path=ppt/slideLayouts/slideLayout33.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3">
            <a:extLst>
              <a:ext uri="{FF2B5EF4-FFF2-40B4-BE49-F238E27FC236}">
                <a16:creationId xmlns:a16="http://schemas.microsoft.com/office/drawing/2014/main" id="{AEBA8E64-ACB4-4CE0-A6A7-4C2958781B47}"/>
              </a:ext>
            </a:extLst>
          </p:cNvPr>
          <p:cNvSpPr>
            <a:spLocks noGrp="1"/>
          </p:cNvSpPr>
          <p:nvPr>
            <p:ph type="dt" sz="half" idx="10"/>
          </p:nvPr>
        </p:nvSpPr>
        <p:spPr/>
        <p:txBody>
          <a:bodyPr/>
          <a:lstStyle>
            <a:lvl1pPr>
              <a:defRPr/>
            </a:lvl1pPr>
          </a:lstStyle>
          <a:p>
            <a:pPr>
              <a:defRPr/>
            </a:pPr>
            <a:fld id="{6A41AF91-2DA9-48DF-9FEA-1F1BC827D494}" type="datetimeFigureOut">
              <a:rPr lang="en-US"/>
              <a:pPr>
                <a:defRPr/>
              </a:pPr>
              <a:t>6/15/2021</a:t>
            </a:fld>
            <a:endParaRPr lang="en-US"/>
          </a:p>
        </p:txBody>
      </p:sp>
      <p:sp>
        <p:nvSpPr>
          <p:cNvPr id="4" name="Footer Placeholder 4">
            <a:extLst>
              <a:ext uri="{FF2B5EF4-FFF2-40B4-BE49-F238E27FC236}">
                <a16:creationId xmlns:a16="http://schemas.microsoft.com/office/drawing/2014/main" id="{848F6FC2-2693-4E51-9205-92F1CD60D079}"/>
              </a:ext>
            </a:extLst>
          </p:cNvPr>
          <p:cNvSpPr>
            <a:spLocks noGrp="1"/>
          </p:cNvSpPr>
          <p:nvPr>
            <p:ph type="ftr" sz="quarter" idx="11"/>
          </p:nvPr>
        </p:nvSpPr>
        <p:spPr/>
        <p:txBody>
          <a:bodyPr/>
          <a:lstStyle>
            <a:lvl1pPr>
              <a:defRPr/>
            </a:lvl1pPr>
          </a:lstStyle>
          <a:p>
            <a:pPr>
              <a:defRPr/>
            </a:pPr>
            <a:endParaRPr lang="en-US"/>
          </a:p>
        </p:txBody>
      </p:sp>
      <p:sp>
        <p:nvSpPr>
          <p:cNvPr id="5" name="Slide Number Placeholder 5">
            <a:extLst>
              <a:ext uri="{FF2B5EF4-FFF2-40B4-BE49-F238E27FC236}">
                <a16:creationId xmlns:a16="http://schemas.microsoft.com/office/drawing/2014/main" id="{EF991998-9A0A-4DEB-A2AB-5DB6FDE75803}"/>
              </a:ext>
            </a:extLst>
          </p:cNvPr>
          <p:cNvSpPr>
            <a:spLocks noGrp="1"/>
          </p:cNvSpPr>
          <p:nvPr>
            <p:ph type="sldNum" sz="quarter" idx="12"/>
          </p:nvPr>
        </p:nvSpPr>
        <p:spPr/>
        <p:txBody>
          <a:bodyPr/>
          <a:lstStyle>
            <a:lvl1pPr>
              <a:defRPr/>
            </a:lvl1pPr>
          </a:lstStyle>
          <a:p>
            <a:pPr>
              <a:defRPr/>
            </a:pPr>
            <a:fld id="{3BBE2633-E84A-4BD0-A333-7092E911689F}" type="slidenum">
              <a:rPr lang="en-US" altLang="en-US"/>
              <a:pPr>
                <a:defRPr/>
              </a:pPr>
              <a:t>‹#›</a:t>
            </a:fld>
            <a:endParaRPr lang="en-US" altLang="en-US"/>
          </a:p>
        </p:txBody>
      </p:sp>
    </p:spTree>
    <p:extLst>
      <p:ext uri="{BB962C8B-B14F-4D97-AF65-F5344CB8AC3E}">
        <p14:creationId xmlns:p14="http://schemas.microsoft.com/office/powerpoint/2010/main" val="2376608686"/>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a:extLst>
              <a:ext uri="{FF2B5EF4-FFF2-40B4-BE49-F238E27FC236}">
                <a16:creationId xmlns:a16="http://schemas.microsoft.com/office/drawing/2014/main" id="{E50DDFFE-10C1-4643-8734-E24F8CD4A4D9}"/>
              </a:ext>
            </a:extLst>
          </p:cNvPr>
          <p:cNvSpPr>
            <a:spLocks noGrp="1"/>
          </p:cNvSpPr>
          <p:nvPr>
            <p:ph type="dt" sz="half" idx="10"/>
          </p:nvPr>
        </p:nvSpPr>
        <p:spPr/>
        <p:txBody>
          <a:bodyPr/>
          <a:lstStyle>
            <a:lvl1pPr>
              <a:defRPr/>
            </a:lvl1pPr>
          </a:lstStyle>
          <a:p>
            <a:pPr>
              <a:defRPr/>
            </a:pPr>
            <a:fld id="{401DDC5D-B08C-48E9-AD10-972B2114AAD9}" type="datetimeFigureOut">
              <a:rPr lang="en-US"/>
              <a:pPr>
                <a:defRPr/>
              </a:pPr>
              <a:t>6/15/2021</a:t>
            </a:fld>
            <a:endParaRPr lang="en-US"/>
          </a:p>
        </p:txBody>
      </p:sp>
      <p:sp>
        <p:nvSpPr>
          <p:cNvPr id="3" name="Footer Placeholder 4">
            <a:extLst>
              <a:ext uri="{FF2B5EF4-FFF2-40B4-BE49-F238E27FC236}">
                <a16:creationId xmlns:a16="http://schemas.microsoft.com/office/drawing/2014/main" id="{6356FE64-6D2A-4CEC-9ABB-47DCA2204E3D}"/>
              </a:ext>
            </a:extLst>
          </p:cNvPr>
          <p:cNvSpPr>
            <a:spLocks noGrp="1"/>
          </p:cNvSpPr>
          <p:nvPr>
            <p:ph type="ftr" sz="quarter" idx="11"/>
          </p:nvPr>
        </p:nvSpPr>
        <p:spPr/>
        <p:txBody>
          <a:bodyPr/>
          <a:lstStyle>
            <a:lvl1pPr>
              <a:defRPr/>
            </a:lvl1pPr>
          </a:lstStyle>
          <a:p>
            <a:pPr>
              <a:defRPr/>
            </a:pPr>
            <a:endParaRPr lang="en-US"/>
          </a:p>
        </p:txBody>
      </p:sp>
      <p:sp>
        <p:nvSpPr>
          <p:cNvPr id="4" name="Slide Number Placeholder 5">
            <a:extLst>
              <a:ext uri="{FF2B5EF4-FFF2-40B4-BE49-F238E27FC236}">
                <a16:creationId xmlns:a16="http://schemas.microsoft.com/office/drawing/2014/main" id="{D5D04A02-EEC5-49AC-A16A-F1844F9DA914}"/>
              </a:ext>
            </a:extLst>
          </p:cNvPr>
          <p:cNvSpPr>
            <a:spLocks noGrp="1"/>
          </p:cNvSpPr>
          <p:nvPr>
            <p:ph type="sldNum" sz="quarter" idx="12"/>
          </p:nvPr>
        </p:nvSpPr>
        <p:spPr/>
        <p:txBody>
          <a:bodyPr/>
          <a:lstStyle>
            <a:lvl1pPr>
              <a:defRPr/>
            </a:lvl1pPr>
          </a:lstStyle>
          <a:p>
            <a:pPr>
              <a:defRPr/>
            </a:pPr>
            <a:fld id="{14DDE6C1-D919-41E2-9963-1683088E820F}" type="slidenum">
              <a:rPr lang="en-US" altLang="en-US"/>
              <a:pPr>
                <a:defRPr/>
              </a:pPr>
              <a:t>‹#›</a:t>
            </a:fld>
            <a:endParaRPr lang="en-US" altLang="en-US"/>
          </a:p>
        </p:txBody>
      </p:sp>
    </p:spTree>
    <p:extLst>
      <p:ext uri="{BB962C8B-B14F-4D97-AF65-F5344CB8AC3E}">
        <p14:creationId xmlns:p14="http://schemas.microsoft.com/office/powerpoint/2010/main" val="3075756646"/>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a:extLst>
              <a:ext uri="{FF2B5EF4-FFF2-40B4-BE49-F238E27FC236}">
                <a16:creationId xmlns:a16="http://schemas.microsoft.com/office/drawing/2014/main" id="{31C74E21-3D5F-4B54-AC50-90A35E815A2E}"/>
              </a:ext>
            </a:extLst>
          </p:cNvPr>
          <p:cNvSpPr>
            <a:spLocks noGrp="1"/>
          </p:cNvSpPr>
          <p:nvPr>
            <p:ph type="dt" sz="half" idx="10"/>
          </p:nvPr>
        </p:nvSpPr>
        <p:spPr/>
        <p:txBody>
          <a:bodyPr/>
          <a:lstStyle>
            <a:lvl1pPr>
              <a:defRPr/>
            </a:lvl1pPr>
          </a:lstStyle>
          <a:p>
            <a:pPr>
              <a:defRPr/>
            </a:pPr>
            <a:fld id="{BE81603F-C52A-45F8-A168-E46506D97F07}" type="datetimeFigureOut">
              <a:rPr lang="en-US"/>
              <a:pPr>
                <a:defRPr/>
              </a:pPr>
              <a:t>6/15/2021</a:t>
            </a:fld>
            <a:endParaRPr lang="en-US"/>
          </a:p>
        </p:txBody>
      </p:sp>
      <p:sp>
        <p:nvSpPr>
          <p:cNvPr id="6" name="Footer Placeholder 4">
            <a:extLst>
              <a:ext uri="{FF2B5EF4-FFF2-40B4-BE49-F238E27FC236}">
                <a16:creationId xmlns:a16="http://schemas.microsoft.com/office/drawing/2014/main" id="{4175A12B-A5D2-4710-AA6E-B143CEEB657F}"/>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4B7A827A-B68C-47BE-AFB8-EC2BB93B6827}"/>
              </a:ext>
            </a:extLst>
          </p:cNvPr>
          <p:cNvSpPr>
            <a:spLocks noGrp="1"/>
          </p:cNvSpPr>
          <p:nvPr>
            <p:ph type="sldNum" sz="quarter" idx="12"/>
          </p:nvPr>
        </p:nvSpPr>
        <p:spPr/>
        <p:txBody>
          <a:bodyPr/>
          <a:lstStyle>
            <a:lvl1pPr>
              <a:defRPr/>
            </a:lvl1pPr>
          </a:lstStyle>
          <a:p>
            <a:pPr>
              <a:defRPr/>
            </a:pPr>
            <a:fld id="{5754CE88-CFD6-4192-B5AC-6A42A7EBD54A}" type="slidenum">
              <a:rPr lang="en-US" altLang="en-US"/>
              <a:pPr>
                <a:defRPr/>
              </a:pPr>
              <a:t>‹#›</a:t>
            </a:fld>
            <a:endParaRPr lang="en-US" altLang="en-US"/>
          </a:p>
        </p:txBody>
      </p:sp>
    </p:spTree>
    <p:extLst>
      <p:ext uri="{BB962C8B-B14F-4D97-AF65-F5344CB8AC3E}">
        <p14:creationId xmlns:p14="http://schemas.microsoft.com/office/powerpoint/2010/main" val="915385409"/>
      </p:ext>
    </p:extLst>
  </p:cSld>
  <p:clrMapOvr>
    <a:masterClrMapping/>
  </p:clrMapOvr>
  <p:hf hdr="0" ftr="0" dt="0"/>
</p:sldLayout>
</file>

<file path=ppt/slideLayouts/slideLayout36.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a:extLst>
              <a:ext uri="{FF2B5EF4-FFF2-40B4-BE49-F238E27FC236}">
                <a16:creationId xmlns:a16="http://schemas.microsoft.com/office/drawing/2014/main" id="{982DDD3D-0D28-4B40-852F-B88A977F06C2}"/>
              </a:ext>
            </a:extLst>
          </p:cNvPr>
          <p:cNvSpPr>
            <a:spLocks noGrp="1"/>
          </p:cNvSpPr>
          <p:nvPr>
            <p:ph type="dt" sz="half" idx="10"/>
          </p:nvPr>
        </p:nvSpPr>
        <p:spPr/>
        <p:txBody>
          <a:bodyPr/>
          <a:lstStyle>
            <a:lvl1pPr>
              <a:defRPr/>
            </a:lvl1pPr>
          </a:lstStyle>
          <a:p>
            <a:pPr>
              <a:defRPr/>
            </a:pPr>
            <a:fld id="{17A1A835-5220-42A2-9757-A5C9077C6339}" type="datetimeFigureOut">
              <a:rPr lang="en-US"/>
              <a:pPr>
                <a:defRPr/>
              </a:pPr>
              <a:t>6/15/2021</a:t>
            </a:fld>
            <a:endParaRPr lang="en-US"/>
          </a:p>
        </p:txBody>
      </p:sp>
      <p:sp>
        <p:nvSpPr>
          <p:cNvPr id="6" name="Footer Placeholder 4">
            <a:extLst>
              <a:ext uri="{FF2B5EF4-FFF2-40B4-BE49-F238E27FC236}">
                <a16:creationId xmlns:a16="http://schemas.microsoft.com/office/drawing/2014/main" id="{C637945A-16B7-449E-B89B-F7DF7D356454}"/>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1948AF5D-5361-4C7A-B210-EA084C8FBB8E}"/>
              </a:ext>
            </a:extLst>
          </p:cNvPr>
          <p:cNvSpPr>
            <a:spLocks noGrp="1"/>
          </p:cNvSpPr>
          <p:nvPr>
            <p:ph type="sldNum" sz="quarter" idx="12"/>
          </p:nvPr>
        </p:nvSpPr>
        <p:spPr/>
        <p:txBody>
          <a:bodyPr/>
          <a:lstStyle>
            <a:lvl1pPr>
              <a:defRPr/>
            </a:lvl1pPr>
          </a:lstStyle>
          <a:p>
            <a:pPr>
              <a:defRPr/>
            </a:pPr>
            <a:fld id="{10C0AE32-FCC5-4F86-970E-301DD780432C}" type="slidenum">
              <a:rPr lang="en-US" altLang="en-US"/>
              <a:pPr>
                <a:defRPr/>
              </a:pPr>
              <a:t>‹#›</a:t>
            </a:fld>
            <a:endParaRPr lang="en-US" altLang="en-US"/>
          </a:p>
        </p:txBody>
      </p:sp>
    </p:spTree>
    <p:extLst>
      <p:ext uri="{BB962C8B-B14F-4D97-AF65-F5344CB8AC3E}">
        <p14:creationId xmlns:p14="http://schemas.microsoft.com/office/powerpoint/2010/main" val="3154307414"/>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D74EB794-18D1-4EB9-BE99-66D9BBAD5EE6}"/>
              </a:ext>
            </a:extLst>
          </p:cNvPr>
          <p:cNvSpPr>
            <a:spLocks noGrp="1"/>
          </p:cNvSpPr>
          <p:nvPr>
            <p:ph type="dt" sz="half" idx="10"/>
          </p:nvPr>
        </p:nvSpPr>
        <p:spPr/>
        <p:txBody>
          <a:bodyPr/>
          <a:lstStyle>
            <a:lvl1pPr>
              <a:defRPr/>
            </a:lvl1pPr>
          </a:lstStyle>
          <a:p>
            <a:pPr>
              <a:defRPr/>
            </a:pPr>
            <a:fld id="{EBB0A3E0-F7FC-4659-B652-372F0029D8F7}" type="datetimeFigureOut">
              <a:rPr lang="en-US"/>
              <a:pPr>
                <a:defRPr/>
              </a:pPr>
              <a:t>6/15/2021</a:t>
            </a:fld>
            <a:endParaRPr lang="en-US"/>
          </a:p>
        </p:txBody>
      </p:sp>
      <p:sp>
        <p:nvSpPr>
          <p:cNvPr id="5" name="Footer Placeholder 4">
            <a:extLst>
              <a:ext uri="{FF2B5EF4-FFF2-40B4-BE49-F238E27FC236}">
                <a16:creationId xmlns:a16="http://schemas.microsoft.com/office/drawing/2014/main" id="{A9F108FD-88A1-4C9F-AED6-21D302905B9E}"/>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5">
            <a:extLst>
              <a:ext uri="{FF2B5EF4-FFF2-40B4-BE49-F238E27FC236}">
                <a16:creationId xmlns:a16="http://schemas.microsoft.com/office/drawing/2014/main" id="{6BE4E7A6-3B49-4BD2-875D-3A7CE94AD3ED}"/>
              </a:ext>
            </a:extLst>
          </p:cNvPr>
          <p:cNvSpPr>
            <a:spLocks noGrp="1"/>
          </p:cNvSpPr>
          <p:nvPr>
            <p:ph type="sldNum" sz="quarter" idx="12"/>
          </p:nvPr>
        </p:nvSpPr>
        <p:spPr/>
        <p:txBody>
          <a:bodyPr/>
          <a:lstStyle>
            <a:lvl1pPr>
              <a:defRPr/>
            </a:lvl1pPr>
          </a:lstStyle>
          <a:p>
            <a:pPr>
              <a:defRPr/>
            </a:pPr>
            <a:fld id="{B77AF606-EAE2-45E0-BA76-374F626E2DBC}" type="slidenum">
              <a:rPr lang="en-US" altLang="en-US"/>
              <a:pPr>
                <a:defRPr/>
              </a:pPr>
              <a:t>‹#›</a:t>
            </a:fld>
            <a:endParaRPr lang="en-US" altLang="en-US"/>
          </a:p>
        </p:txBody>
      </p:sp>
    </p:spTree>
    <p:extLst>
      <p:ext uri="{BB962C8B-B14F-4D97-AF65-F5344CB8AC3E}">
        <p14:creationId xmlns:p14="http://schemas.microsoft.com/office/powerpoint/2010/main" val="1835438408"/>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F9D7C32B-8EBF-4CB6-90C8-69362CA20DFE}"/>
              </a:ext>
            </a:extLst>
          </p:cNvPr>
          <p:cNvSpPr>
            <a:spLocks noGrp="1"/>
          </p:cNvSpPr>
          <p:nvPr>
            <p:ph type="dt" sz="half" idx="10"/>
          </p:nvPr>
        </p:nvSpPr>
        <p:spPr/>
        <p:txBody>
          <a:bodyPr/>
          <a:lstStyle>
            <a:lvl1pPr>
              <a:defRPr/>
            </a:lvl1pPr>
          </a:lstStyle>
          <a:p>
            <a:pPr>
              <a:defRPr/>
            </a:pPr>
            <a:fld id="{253E1D1E-1C81-4635-95EC-9796B1C51ACF}" type="datetimeFigureOut">
              <a:rPr lang="en-US"/>
              <a:pPr>
                <a:defRPr/>
              </a:pPr>
              <a:t>6/15/2021</a:t>
            </a:fld>
            <a:endParaRPr lang="en-US"/>
          </a:p>
        </p:txBody>
      </p:sp>
      <p:sp>
        <p:nvSpPr>
          <p:cNvPr id="5" name="Footer Placeholder 4">
            <a:extLst>
              <a:ext uri="{FF2B5EF4-FFF2-40B4-BE49-F238E27FC236}">
                <a16:creationId xmlns:a16="http://schemas.microsoft.com/office/drawing/2014/main" id="{B2709002-D248-4167-B338-F8C445B389B3}"/>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5">
            <a:extLst>
              <a:ext uri="{FF2B5EF4-FFF2-40B4-BE49-F238E27FC236}">
                <a16:creationId xmlns:a16="http://schemas.microsoft.com/office/drawing/2014/main" id="{3128077A-6A37-4D36-9C24-2EB0CEA7B313}"/>
              </a:ext>
            </a:extLst>
          </p:cNvPr>
          <p:cNvSpPr>
            <a:spLocks noGrp="1"/>
          </p:cNvSpPr>
          <p:nvPr>
            <p:ph type="sldNum" sz="quarter" idx="12"/>
          </p:nvPr>
        </p:nvSpPr>
        <p:spPr/>
        <p:txBody>
          <a:bodyPr/>
          <a:lstStyle>
            <a:lvl1pPr>
              <a:defRPr/>
            </a:lvl1pPr>
          </a:lstStyle>
          <a:p>
            <a:pPr>
              <a:defRPr/>
            </a:pPr>
            <a:fld id="{9CB85FDE-52BA-4B36-A51F-39D9AC49D1FB}" type="slidenum">
              <a:rPr lang="en-US" altLang="en-US"/>
              <a:pPr>
                <a:defRPr/>
              </a:pPr>
              <a:t>‹#›</a:t>
            </a:fld>
            <a:endParaRPr lang="en-US" altLang="en-US"/>
          </a:p>
        </p:txBody>
      </p:sp>
    </p:spTree>
    <p:extLst>
      <p:ext uri="{BB962C8B-B14F-4D97-AF65-F5344CB8AC3E}">
        <p14:creationId xmlns:p14="http://schemas.microsoft.com/office/powerpoint/2010/main" val="181603803"/>
      </p:ext>
    </p:extLst>
  </p:cSld>
  <p:clrMapOvr>
    <a:masterClrMapping/>
  </p:clrMapOvr>
  <p:hf hdr="0" ftr="0" dt="0"/>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 Id="rId9"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6.xml"/><Relationship Id="rId3" Type="http://schemas.openxmlformats.org/officeDocument/2006/relationships/slideLayout" Target="../slideLayouts/slideLayout11.xml"/><Relationship Id="rId7" Type="http://schemas.openxmlformats.org/officeDocument/2006/relationships/slideLayout" Target="../slideLayouts/slideLayout15.xml"/><Relationship Id="rId2" Type="http://schemas.openxmlformats.org/officeDocument/2006/relationships/slideLayout" Target="../slideLayouts/slideLayout10.xml"/><Relationship Id="rId1" Type="http://schemas.openxmlformats.org/officeDocument/2006/relationships/slideLayout" Target="../slideLayouts/slideLayout9.xml"/><Relationship Id="rId6" Type="http://schemas.openxmlformats.org/officeDocument/2006/relationships/slideLayout" Target="../slideLayouts/slideLayout14.xml"/><Relationship Id="rId5" Type="http://schemas.openxmlformats.org/officeDocument/2006/relationships/slideLayout" Target="../slideLayouts/slideLayout13.xml"/><Relationship Id="rId4" Type="http://schemas.openxmlformats.org/officeDocument/2006/relationships/slideLayout" Target="../slideLayouts/slideLayout12.xml"/><Relationship Id="rId9" Type="http://schemas.openxmlformats.org/officeDocument/2006/relationships/theme" Target="../theme/theme2.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24.xml"/><Relationship Id="rId3" Type="http://schemas.openxmlformats.org/officeDocument/2006/relationships/slideLayout" Target="../slideLayouts/slideLayout19.xml"/><Relationship Id="rId7" Type="http://schemas.openxmlformats.org/officeDocument/2006/relationships/slideLayout" Target="../slideLayouts/slideLayout23.xml"/><Relationship Id="rId12" Type="http://schemas.openxmlformats.org/officeDocument/2006/relationships/theme" Target="../theme/theme3.xml"/><Relationship Id="rId2" Type="http://schemas.openxmlformats.org/officeDocument/2006/relationships/slideLayout" Target="../slideLayouts/slideLayout18.xml"/><Relationship Id="rId1" Type="http://schemas.openxmlformats.org/officeDocument/2006/relationships/slideLayout" Target="../slideLayouts/slideLayout17.xml"/><Relationship Id="rId6" Type="http://schemas.openxmlformats.org/officeDocument/2006/relationships/slideLayout" Target="../slideLayouts/slideLayout22.xml"/><Relationship Id="rId11" Type="http://schemas.openxmlformats.org/officeDocument/2006/relationships/slideLayout" Target="../slideLayouts/slideLayout27.xml"/><Relationship Id="rId5" Type="http://schemas.openxmlformats.org/officeDocument/2006/relationships/slideLayout" Target="../slideLayouts/slideLayout21.xml"/><Relationship Id="rId10" Type="http://schemas.openxmlformats.org/officeDocument/2006/relationships/slideLayout" Target="../slideLayouts/slideLayout26.xml"/><Relationship Id="rId4" Type="http://schemas.openxmlformats.org/officeDocument/2006/relationships/slideLayout" Target="../slideLayouts/slideLayout20.xml"/><Relationship Id="rId9" Type="http://schemas.openxmlformats.org/officeDocument/2006/relationships/slideLayout" Target="../slideLayouts/slideLayout25.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35.xml"/><Relationship Id="rId3" Type="http://schemas.openxmlformats.org/officeDocument/2006/relationships/slideLayout" Target="../slideLayouts/slideLayout30.xml"/><Relationship Id="rId7" Type="http://schemas.openxmlformats.org/officeDocument/2006/relationships/slideLayout" Target="../slideLayouts/slideLayout34.xml"/><Relationship Id="rId12" Type="http://schemas.openxmlformats.org/officeDocument/2006/relationships/theme" Target="../theme/theme4.xml"/><Relationship Id="rId2" Type="http://schemas.openxmlformats.org/officeDocument/2006/relationships/slideLayout" Target="../slideLayouts/slideLayout29.xml"/><Relationship Id="rId1" Type="http://schemas.openxmlformats.org/officeDocument/2006/relationships/slideLayout" Target="../slideLayouts/slideLayout28.xml"/><Relationship Id="rId6" Type="http://schemas.openxmlformats.org/officeDocument/2006/relationships/slideLayout" Target="../slideLayouts/slideLayout33.xml"/><Relationship Id="rId11" Type="http://schemas.openxmlformats.org/officeDocument/2006/relationships/slideLayout" Target="../slideLayouts/slideLayout38.xml"/><Relationship Id="rId5" Type="http://schemas.openxmlformats.org/officeDocument/2006/relationships/slideLayout" Target="../slideLayouts/slideLayout32.xml"/><Relationship Id="rId10" Type="http://schemas.openxmlformats.org/officeDocument/2006/relationships/slideLayout" Target="../slideLayouts/slideLayout37.xml"/><Relationship Id="rId4" Type="http://schemas.openxmlformats.org/officeDocument/2006/relationships/slideLayout" Target="../slideLayouts/slideLayout31.xml"/><Relationship Id="rId9" Type="http://schemas.openxmlformats.org/officeDocument/2006/relationships/slideLayout" Target="../slideLayouts/slideLayout36.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1026" name="Rectangle 2">
            <a:extLst>
              <a:ext uri="{FF2B5EF4-FFF2-40B4-BE49-F238E27FC236}">
                <a16:creationId xmlns:a16="http://schemas.microsoft.com/office/drawing/2014/main" id="{C7F50563-59C2-43A5-ACDE-ECA4DD9591A3}"/>
              </a:ext>
            </a:extLst>
          </p:cNvPr>
          <p:cNvSpPr>
            <a:spLocks noGrp="1" noChangeArrowheads="1"/>
          </p:cNvSpPr>
          <p:nvPr>
            <p:ph type="title"/>
          </p:nvPr>
        </p:nvSpPr>
        <p:spPr bwMode="auto">
          <a:xfrm>
            <a:off x="363538" y="274638"/>
            <a:ext cx="8229600" cy="1143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7" name="Rectangle 3">
            <a:extLst>
              <a:ext uri="{FF2B5EF4-FFF2-40B4-BE49-F238E27FC236}">
                <a16:creationId xmlns:a16="http://schemas.microsoft.com/office/drawing/2014/main" id="{5EF32799-1C57-4225-83B3-77640EDD0109}"/>
              </a:ext>
            </a:extLst>
          </p:cNvPr>
          <p:cNvSpPr>
            <a:spLocks noGrp="1" noChangeArrowheads="1"/>
          </p:cNvSpPr>
          <p:nvPr>
            <p:ph type="body" idx="1"/>
          </p:nvPr>
        </p:nvSpPr>
        <p:spPr bwMode="auto">
          <a:xfrm>
            <a:off x="349250" y="1600200"/>
            <a:ext cx="8229600" cy="4343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1028" name="Line 4">
            <a:extLst>
              <a:ext uri="{FF2B5EF4-FFF2-40B4-BE49-F238E27FC236}">
                <a16:creationId xmlns:a16="http://schemas.microsoft.com/office/drawing/2014/main" id="{02AE6A8B-B6F8-40E2-BE86-DEF247499F8C}"/>
              </a:ext>
            </a:extLst>
          </p:cNvPr>
          <p:cNvSpPr>
            <a:spLocks noChangeShapeType="1"/>
          </p:cNvSpPr>
          <p:nvPr/>
        </p:nvSpPr>
        <p:spPr bwMode="auto">
          <a:xfrm>
            <a:off x="457200" y="1219200"/>
            <a:ext cx="8458200" cy="0"/>
          </a:xfrm>
          <a:prstGeom prst="line">
            <a:avLst/>
          </a:prstGeom>
          <a:noFill/>
          <a:ln w="25400" cap="rnd">
            <a:solidFill>
              <a:srgbClr val="D52B1E"/>
            </a:solidFill>
            <a:prstDash val="sysDot"/>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1029" name="TextBox 7">
            <a:extLst>
              <a:ext uri="{FF2B5EF4-FFF2-40B4-BE49-F238E27FC236}">
                <a16:creationId xmlns:a16="http://schemas.microsoft.com/office/drawing/2014/main" id="{AE421C65-2652-4B8A-BDCD-1618391C4C4E}"/>
              </a:ext>
            </a:extLst>
          </p:cNvPr>
          <p:cNvSpPr txBox="1">
            <a:spLocks noChangeArrowheads="1"/>
          </p:cNvSpPr>
          <p:nvPr/>
        </p:nvSpPr>
        <p:spPr bwMode="auto">
          <a:xfrm>
            <a:off x="7315200" y="6459538"/>
            <a:ext cx="1676400" cy="246062"/>
          </a:xfrm>
          <a:prstGeom prst="rect">
            <a:avLst/>
          </a:prstGeom>
          <a:noFill/>
          <a:ln>
            <a:noFill/>
          </a:ln>
        </p:spPr>
        <p:txBody>
          <a:bodyPr>
            <a:spAutoFit/>
          </a:bodyPr>
          <a:lstStyle>
            <a:lvl1pPr eaLnBrk="0" hangingPunct="0">
              <a:defRPr>
                <a:solidFill>
                  <a:schemeClr val="tx1"/>
                </a:solidFill>
                <a:latin typeface="Calibri" panose="020F0502020204030204" pitchFamily="34" charset="0"/>
                <a:cs typeface="Arial" panose="020B0604020202020204" pitchFamily="34" charset="0"/>
              </a:defRPr>
            </a:lvl1pPr>
            <a:lvl2pPr marL="742950" indent="-285750" eaLnBrk="0" hangingPunct="0">
              <a:defRPr>
                <a:solidFill>
                  <a:schemeClr val="tx1"/>
                </a:solidFill>
                <a:latin typeface="Calibri" panose="020F0502020204030204" pitchFamily="34" charset="0"/>
                <a:cs typeface="Arial" panose="020B0604020202020204" pitchFamily="34" charset="0"/>
              </a:defRPr>
            </a:lvl2pPr>
            <a:lvl3pPr marL="1143000" indent="-228600" eaLnBrk="0" hangingPunct="0">
              <a:defRPr>
                <a:solidFill>
                  <a:schemeClr val="tx1"/>
                </a:solidFill>
                <a:latin typeface="Calibri" panose="020F0502020204030204" pitchFamily="34" charset="0"/>
                <a:cs typeface="Arial" panose="020B0604020202020204" pitchFamily="34" charset="0"/>
              </a:defRPr>
            </a:lvl3pPr>
            <a:lvl4pPr marL="1600200" indent="-228600" eaLnBrk="0" hangingPunct="0">
              <a:defRPr>
                <a:solidFill>
                  <a:schemeClr val="tx1"/>
                </a:solidFill>
                <a:latin typeface="Calibri" panose="020F0502020204030204" pitchFamily="34" charset="0"/>
                <a:cs typeface="Arial" panose="020B0604020202020204" pitchFamily="34" charset="0"/>
              </a:defRPr>
            </a:lvl4pPr>
            <a:lvl5pPr marL="2057400" indent="-228600" eaLnBrk="0" hangingPunct="0">
              <a:defRPr>
                <a:solidFill>
                  <a:schemeClr val="tx1"/>
                </a:solidFill>
                <a:latin typeface="Calibri" panose="020F050202020403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9pPr>
          </a:lstStyle>
          <a:p>
            <a:pPr algn="r" eaLnBrk="1" hangingPunct="1">
              <a:defRPr/>
            </a:pPr>
            <a:fld id="{7B0B43F2-C9BD-443D-B6AE-132058EEAD01}" type="slidenum">
              <a:rPr lang="en-US" altLang="en-US" sz="1000" smtClean="0">
                <a:solidFill>
                  <a:srgbClr val="7F7F7F"/>
                </a:solidFill>
                <a:latin typeface="Arial" panose="020B0604020202020204" pitchFamily="34" charset="0"/>
              </a:rPr>
              <a:pPr algn="r" eaLnBrk="1" hangingPunct="1">
                <a:defRPr/>
              </a:pPr>
              <a:t>‹#›</a:t>
            </a:fld>
            <a:endParaRPr lang="en-US" altLang="en-US" sz="1000">
              <a:solidFill>
                <a:srgbClr val="7F7F7F"/>
              </a:solidFill>
              <a:latin typeface="Arial" panose="020B0604020202020204" pitchFamily="34" charset="0"/>
            </a:endParaRPr>
          </a:p>
        </p:txBody>
      </p:sp>
      <p:sp>
        <p:nvSpPr>
          <p:cNvPr id="1030" name="TextBox 8">
            <a:extLst>
              <a:ext uri="{FF2B5EF4-FFF2-40B4-BE49-F238E27FC236}">
                <a16:creationId xmlns:a16="http://schemas.microsoft.com/office/drawing/2014/main" id="{0EDDD785-9385-431F-84C4-DFCC8DA64674}"/>
              </a:ext>
            </a:extLst>
          </p:cNvPr>
          <p:cNvSpPr txBox="1">
            <a:spLocks noChangeArrowheads="1"/>
          </p:cNvSpPr>
          <p:nvPr/>
        </p:nvSpPr>
        <p:spPr bwMode="auto">
          <a:xfrm>
            <a:off x="361950" y="6332538"/>
            <a:ext cx="3048000" cy="354012"/>
          </a:xfrm>
          <a:prstGeom prst="rect">
            <a:avLst/>
          </a:prstGeom>
          <a:noFill/>
          <a:ln>
            <a:noFill/>
          </a:ln>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defRPr/>
            </a:pPr>
            <a:r>
              <a:rPr lang="en-US" sz="900" b="1" dirty="0">
                <a:solidFill>
                  <a:srgbClr val="A2A4A3"/>
                </a:solidFill>
                <a:cs typeface="+mn-cs"/>
              </a:rPr>
              <a:t>www.bakerdonelson.com</a:t>
            </a:r>
          </a:p>
          <a:p>
            <a:pPr eaLnBrk="1" hangingPunct="1">
              <a:defRPr/>
            </a:pPr>
            <a:r>
              <a:rPr lang="en-US" sz="800" dirty="0">
                <a:solidFill>
                  <a:srgbClr val="A2A4A3"/>
                </a:solidFill>
                <a:cs typeface="+mn-cs"/>
              </a:rPr>
              <a:t>© 2016 Baker, Donelson, Bearman, Caldwell &amp; Berkowitz, PC</a:t>
            </a:r>
          </a:p>
        </p:txBody>
      </p:sp>
    </p:spTree>
  </p:cSld>
  <p:clrMap bg1="lt1" tx1="dk1" bg2="lt2" tx2="dk2" accent1="accent1" accent2="accent2" accent3="accent3" accent4="accent4" accent5="accent5" accent6="accent6" hlink="hlink" folHlink="folHlink"/>
  <p:sldLayoutIdLst>
    <p:sldLayoutId id="2147484854" r:id="rId1"/>
    <p:sldLayoutId id="2147484855" r:id="rId2"/>
    <p:sldLayoutId id="2147484823" r:id="rId3"/>
    <p:sldLayoutId id="2147484824" r:id="rId4"/>
    <p:sldLayoutId id="2147484825" r:id="rId5"/>
    <p:sldLayoutId id="2147484826" r:id="rId6"/>
    <p:sldLayoutId id="2147484827" r:id="rId7"/>
    <p:sldLayoutId id="2147484828" r:id="rId8"/>
  </p:sldLayoutIdLst>
  <p:hf hdr="0" ftr="0" dt="0"/>
  <p:txStyles>
    <p:titleStyle>
      <a:lvl1pPr algn="l" rtl="0" eaLnBrk="0" fontAlgn="base" hangingPunct="0">
        <a:spcBef>
          <a:spcPct val="0"/>
        </a:spcBef>
        <a:spcAft>
          <a:spcPct val="0"/>
        </a:spcAft>
        <a:defRPr sz="2400" b="1">
          <a:solidFill>
            <a:schemeClr val="tx1"/>
          </a:solidFill>
          <a:latin typeface="Arial" pitchFamily="34" charset="0"/>
          <a:ea typeface="+mj-ea"/>
          <a:cs typeface="Arial" pitchFamily="34" charset="0"/>
        </a:defRPr>
      </a:lvl1pPr>
      <a:lvl2pPr algn="l" rtl="0" eaLnBrk="0" fontAlgn="base" hangingPunct="0">
        <a:spcBef>
          <a:spcPct val="0"/>
        </a:spcBef>
        <a:spcAft>
          <a:spcPct val="0"/>
        </a:spcAft>
        <a:defRPr sz="2400" b="1">
          <a:solidFill>
            <a:schemeClr val="tx1"/>
          </a:solidFill>
          <a:latin typeface="Arial" charset="0"/>
          <a:cs typeface="Arial" charset="0"/>
        </a:defRPr>
      </a:lvl2pPr>
      <a:lvl3pPr algn="l" rtl="0" eaLnBrk="0" fontAlgn="base" hangingPunct="0">
        <a:spcBef>
          <a:spcPct val="0"/>
        </a:spcBef>
        <a:spcAft>
          <a:spcPct val="0"/>
        </a:spcAft>
        <a:defRPr sz="2400" b="1">
          <a:solidFill>
            <a:schemeClr val="tx1"/>
          </a:solidFill>
          <a:latin typeface="Arial" charset="0"/>
          <a:cs typeface="Arial" charset="0"/>
        </a:defRPr>
      </a:lvl3pPr>
      <a:lvl4pPr algn="l" rtl="0" eaLnBrk="0" fontAlgn="base" hangingPunct="0">
        <a:spcBef>
          <a:spcPct val="0"/>
        </a:spcBef>
        <a:spcAft>
          <a:spcPct val="0"/>
        </a:spcAft>
        <a:defRPr sz="2400" b="1">
          <a:solidFill>
            <a:schemeClr val="tx1"/>
          </a:solidFill>
          <a:latin typeface="Arial" charset="0"/>
          <a:cs typeface="Arial" charset="0"/>
        </a:defRPr>
      </a:lvl4pPr>
      <a:lvl5pPr algn="l" rtl="0" eaLnBrk="0" fontAlgn="base" hangingPunct="0">
        <a:spcBef>
          <a:spcPct val="0"/>
        </a:spcBef>
        <a:spcAft>
          <a:spcPct val="0"/>
        </a:spcAft>
        <a:defRPr sz="2400" b="1">
          <a:solidFill>
            <a:schemeClr val="tx1"/>
          </a:solidFill>
          <a:latin typeface="Arial" charset="0"/>
          <a:cs typeface="Arial" charset="0"/>
        </a:defRPr>
      </a:lvl5pPr>
      <a:lvl6pPr marL="457200" algn="l" rtl="0" eaLnBrk="1" fontAlgn="base" hangingPunct="1">
        <a:spcBef>
          <a:spcPct val="0"/>
        </a:spcBef>
        <a:spcAft>
          <a:spcPct val="0"/>
        </a:spcAft>
        <a:defRPr sz="2400" b="1">
          <a:solidFill>
            <a:schemeClr val="tx1"/>
          </a:solidFill>
          <a:latin typeface="Tahoma" pitchFamily="34" charset="0"/>
        </a:defRPr>
      </a:lvl6pPr>
      <a:lvl7pPr marL="914400" algn="l" rtl="0" eaLnBrk="1" fontAlgn="base" hangingPunct="1">
        <a:spcBef>
          <a:spcPct val="0"/>
        </a:spcBef>
        <a:spcAft>
          <a:spcPct val="0"/>
        </a:spcAft>
        <a:defRPr sz="2400" b="1">
          <a:solidFill>
            <a:schemeClr val="tx1"/>
          </a:solidFill>
          <a:latin typeface="Tahoma" pitchFamily="34" charset="0"/>
        </a:defRPr>
      </a:lvl7pPr>
      <a:lvl8pPr marL="1371600" algn="l" rtl="0" eaLnBrk="1" fontAlgn="base" hangingPunct="1">
        <a:spcBef>
          <a:spcPct val="0"/>
        </a:spcBef>
        <a:spcAft>
          <a:spcPct val="0"/>
        </a:spcAft>
        <a:defRPr sz="2400" b="1">
          <a:solidFill>
            <a:schemeClr val="tx1"/>
          </a:solidFill>
          <a:latin typeface="Tahoma" pitchFamily="34" charset="0"/>
        </a:defRPr>
      </a:lvl8pPr>
      <a:lvl9pPr marL="1828800" algn="l" rtl="0" eaLnBrk="1" fontAlgn="base" hangingPunct="1">
        <a:spcBef>
          <a:spcPct val="0"/>
        </a:spcBef>
        <a:spcAft>
          <a:spcPct val="0"/>
        </a:spcAft>
        <a:defRPr sz="2400" b="1">
          <a:solidFill>
            <a:schemeClr val="tx1"/>
          </a:solidFill>
          <a:latin typeface="Tahoma" pitchFamily="34" charset="0"/>
        </a:defRPr>
      </a:lvl9pPr>
    </p:titleStyle>
    <p:bodyStyle>
      <a:lvl1pPr marL="342900" indent="-342900" algn="l" rtl="0" eaLnBrk="0" fontAlgn="base" hangingPunct="0">
        <a:spcBef>
          <a:spcPct val="20000"/>
        </a:spcBef>
        <a:spcAft>
          <a:spcPct val="0"/>
        </a:spcAft>
        <a:buClr>
          <a:srgbClr val="D52B1E"/>
        </a:buClr>
        <a:buChar char="•"/>
        <a:defRPr sz="2000">
          <a:solidFill>
            <a:schemeClr val="tx1"/>
          </a:solidFill>
          <a:latin typeface="Arial" pitchFamily="34" charset="0"/>
          <a:ea typeface="+mn-ea"/>
          <a:cs typeface="Arial" pitchFamily="34" charset="0"/>
        </a:defRPr>
      </a:lvl1pPr>
      <a:lvl2pPr marL="690563" indent="-349250" algn="l" rtl="0" eaLnBrk="0" fontAlgn="base" hangingPunct="0">
        <a:spcBef>
          <a:spcPct val="20000"/>
        </a:spcBef>
        <a:spcAft>
          <a:spcPct val="0"/>
        </a:spcAft>
        <a:buClr>
          <a:srgbClr val="D52B1E"/>
        </a:buClr>
        <a:buFont typeface="Tahoma" panose="020B0604030504040204" pitchFamily="34" charset="0"/>
        <a:buChar char="−"/>
        <a:defRPr sz="2000">
          <a:solidFill>
            <a:schemeClr val="tx1"/>
          </a:solidFill>
          <a:latin typeface="Arial" pitchFamily="34" charset="0"/>
          <a:cs typeface="Arial" pitchFamily="34" charset="0"/>
        </a:defRPr>
      </a:lvl2pPr>
      <a:lvl3pPr marL="1030288" indent="-341313" algn="l" rtl="0" eaLnBrk="0" fontAlgn="base" hangingPunct="0">
        <a:spcBef>
          <a:spcPct val="20000"/>
        </a:spcBef>
        <a:spcAft>
          <a:spcPct val="0"/>
        </a:spcAft>
        <a:buClr>
          <a:srgbClr val="D52B1E"/>
        </a:buClr>
        <a:buFont typeface="Wingdings" panose="05000000000000000000" pitchFamily="2" charset="2"/>
        <a:buChar char="§"/>
        <a:defRPr sz="2000">
          <a:solidFill>
            <a:schemeClr val="tx1"/>
          </a:solidFill>
          <a:latin typeface="Arial" pitchFamily="34" charset="0"/>
          <a:cs typeface="Arial" pitchFamily="34" charset="0"/>
        </a:defRPr>
      </a:lvl3pPr>
      <a:lvl4pPr marL="1371600" indent="-341313" algn="l" rtl="0" eaLnBrk="0" fontAlgn="base" hangingPunct="0">
        <a:spcBef>
          <a:spcPct val="20000"/>
        </a:spcBef>
        <a:spcAft>
          <a:spcPct val="0"/>
        </a:spcAft>
        <a:buClr>
          <a:srgbClr val="D52B1E"/>
        </a:buClr>
        <a:buFont typeface="Tahoma" panose="020B0604030504040204" pitchFamily="34" charset="0"/>
        <a:buChar char="▫"/>
        <a:defRPr sz="2000">
          <a:solidFill>
            <a:schemeClr val="tx1"/>
          </a:solidFill>
          <a:latin typeface="Arial" pitchFamily="34" charset="0"/>
          <a:cs typeface="Arial" pitchFamily="34" charset="0"/>
        </a:defRPr>
      </a:lvl4pPr>
      <a:lvl5pPr marL="1712913" indent="-341313" algn="l" rtl="0" eaLnBrk="0" fontAlgn="base" hangingPunct="0">
        <a:spcBef>
          <a:spcPct val="20000"/>
        </a:spcBef>
        <a:spcAft>
          <a:spcPct val="0"/>
        </a:spcAft>
        <a:buClr>
          <a:srgbClr val="D52B1E"/>
        </a:buClr>
        <a:buFont typeface="Tahoma" panose="020B0604030504040204" pitchFamily="34" charset="0"/>
        <a:buChar char="◦"/>
        <a:defRPr sz="2000">
          <a:solidFill>
            <a:schemeClr val="tx1"/>
          </a:solidFill>
          <a:latin typeface="Arial" pitchFamily="34" charset="0"/>
          <a:cs typeface="Arial" pitchFamily="34" charset="0"/>
        </a:defRPr>
      </a:lvl5pPr>
      <a:lvl6pPr marL="2514600" indent="-228600" algn="l" rtl="0" eaLnBrk="1" fontAlgn="base" hangingPunct="1">
        <a:spcBef>
          <a:spcPct val="20000"/>
        </a:spcBef>
        <a:spcAft>
          <a:spcPct val="0"/>
        </a:spcAft>
        <a:buClr>
          <a:srgbClr val="FF0000"/>
        </a:buClr>
        <a:buFont typeface="Tahoma" pitchFamily="34" charset="0"/>
        <a:buChar char="◦"/>
        <a:defRPr sz="2000">
          <a:solidFill>
            <a:schemeClr val="tx1"/>
          </a:solidFill>
          <a:latin typeface="+mn-lt"/>
        </a:defRPr>
      </a:lvl6pPr>
      <a:lvl7pPr marL="2971800" indent="-228600" algn="l" rtl="0" eaLnBrk="1" fontAlgn="base" hangingPunct="1">
        <a:spcBef>
          <a:spcPct val="20000"/>
        </a:spcBef>
        <a:spcAft>
          <a:spcPct val="0"/>
        </a:spcAft>
        <a:buClr>
          <a:srgbClr val="FF0000"/>
        </a:buClr>
        <a:buFont typeface="Tahoma" pitchFamily="34" charset="0"/>
        <a:buChar char="◦"/>
        <a:defRPr sz="2000">
          <a:solidFill>
            <a:schemeClr val="tx1"/>
          </a:solidFill>
          <a:latin typeface="+mn-lt"/>
        </a:defRPr>
      </a:lvl7pPr>
      <a:lvl8pPr marL="3429000" indent="-228600" algn="l" rtl="0" eaLnBrk="1" fontAlgn="base" hangingPunct="1">
        <a:spcBef>
          <a:spcPct val="20000"/>
        </a:spcBef>
        <a:spcAft>
          <a:spcPct val="0"/>
        </a:spcAft>
        <a:buClr>
          <a:srgbClr val="FF0000"/>
        </a:buClr>
        <a:buFont typeface="Tahoma" pitchFamily="34" charset="0"/>
        <a:buChar char="◦"/>
        <a:defRPr sz="2000">
          <a:solidFill>
            <a:schemeClr val="tx1"/>
          </a:solidFill>
          <a:latin typeface="+mn-lt"/>
        </a:defRPr>
      </a:lvl8pPr>
      <a:lvl9pPr marL="3886200" indent="-228600" algn="l" rtl="0" eaLnBrk="1" fontAlgn="base" hangingPunct="1">
        <a:spcBef>
          <a:spcPct val="20000"/>
        </a:spcBef>
        <a:spcAft>
          <a:spcPct val="0"/>
        </a:spcAft>
        <a:buClr>
          <a:srgbClr val="FF0000"/>
        </a:buClr>
        <a:buFont typeface="Tahoma" pitchFamily="34" charset="0"/>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2050" name="Rectangle 2">
            <a:extLst>
              <a:ext uri="{FF2B5EF4-FFF2-40B4-BE49-F238E27FC236}">
                <a16:creationId xmlns:a16="http://schemas.microsoft.com/office/drawing/2014/main" id="{B8FFC485-7262-4D55-8B8E-2C6A68FD9D09}"/>
              </a:ext>
            </a:extLst>
          </p:cNvPr>
          <p:cNvSpPr>
            <a:spLocks noGrp="1" noChangeArrowheads="1"/>
          </p:cNvSpPr>
          <p:nvPr>
            <p:ph type="title"/>
          </p:nvPr>
        </p:nvSpPr>
        <p:spPr bwMode="auto">
          <a:xfrm>
            <a:off x="363538" y="274638"/>
            <a:ext cx="8229600" cy="1143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2051" name="Rectangle 3">
            <a:extLst>
              <a:ext uri="{FF2B5EF4-FFF2-40B4-BE49-F238E27FC236}">
                <a16:creationId xmlns:a16="http://schemas.microsoft.com/office/drawing/2014/main" id="{EEB1BBE8-72B2-48A3-A97A-9DD43965C1D9}"/>
              </a:ext>
            </a:extLst>
          </p:cNvPr>
          <p:cNvSpPr>
            <a:spLocks noGrp="1" noChangeArrowheads="1"/>
          </p:cNvSpPr>
          <p:nvPr>
            <p:ph type="body" idx="1"/>
          </p:nvPr>
        </p:nvSpPr>
        <p:spPr bwMode="auto">
          <a:xfrm>
            <a:off x="349250" y="1600200"/>
            <a:ext cx="8229600" cy="4343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2052" name="Line 4">
            <a:extLst>
              <a:ext uri="{FF2B5EF4-FFF2-40B4-BE49-F238E27FC236}">
                <a16:creationId xmlns:a16="http://schemas.microsoft.com/office/drawing/2014/main" id="{01C0CD87-C5E2-4EE9-A69A-13141D20AE80}"/>
              </a:ext>
            </a:extLst>
          </p:cNvPr>
          <p:cNvSpPr>
            <a:spLocks noChangeShapeType="1"/>
          </p:cNvSpPr>
          <p:nvPr/>
        </p:nvSpPr>
        <p:spPr bwMode="auto">
          <a:xfrm>
            <a:off x="457200" y="1219200"/>
            <a:ext cx="8458200" cy="0"/>
          </a:xfrm>
          <a:prstGeom prst="line">
            <a:avLst/>
          </a:prstGeom>
          <a:noFill/>
          <a:ln w="25400" cap="rnd">
            <a:solidFill>
              <a:srgbClr val="D52B1E"/>
            </a:solidFill>
            <a:prstDash val="sysDot"/>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1029" name="TextBox 7">
            <a:extLst>
              <a:ext uri="{FF2B5EF4-FFF2-40B4-BE49-F238E27FC236}">
                <a16:creationId xmlns:a16="http://schemas.microsoft.com/office/drawing/2014/main" id="{263211DC-BC8A-4966-BF7A-A800BCA9F77B}"/>
              </a:ext>
            </a:extLst>
          </p:cNvPr>
          <p:cNvSpPr txBox="1">
            <a:spLocks noChangeArrowheads="1"/>
          </p:cNvSpPr>
          <p:nvPr/>
        </p:nvSpPr>
        <p:spPr bwMode="auto">
          <a:xfrm>
            <a:off x="7315200" y="6459538"/>
            <a:ext cx="1676400" cy="246062"/>
          </a:xfrm>
          <a:prstGeom prst="rect">
            <a:avLst/>
          </a:prstGeom>
          <a:noFill/>
          <a:ln>
            <a:noFill/>
          </a:ln>
        </p:spPr>
        <p:txBody>
          <a:bodyPr>
            <a:spAutoFit/>
          </a:bodyPr>
          <a:lstStyle>
            <a:lvl1pPr eaLnBrk="0" hangingPunct="0">
              <a:defRPr>
                <a:solidFill>
                  <a:schemeClr val="tx1"/>
                </a:solidFill>
                <a:latin typeface="Calibri" panose="020F0502020204030204" pitchFamily="34" charset="0"/>
                <a:cs typeface="Arial" panose="020B0604020202020204" pitchFamily="34" charset="0"/>
              </a:defRPr>
            </a:lvl1pPr>
            <a:lvl2pPr marL="742950" indent="-285750" eaLnBrk="0" hangingPunct="0">
              <a:defRPr>
                <a:solidFill>
                  <a:schemeClr val="tx1"/>
                </a:solidFill>
                <a:latin typeface="Calibri" panose="020F0502020204030204" pitchFamily="34" charset="0"/>
                <a:cs typeface="Arial" panose="020B0604020202020204" pitchFamily="34" charset="0"/>
              </a:defRPr>
            </a:lvl2pPr>
            <a:lvl3pPr marL="1143000" indent="-228600" eaLnBrk="0" hangingPunct="0">
              <a:defRPr>
                <a:solidFill>
                  <a:schemeClr val="tx1"/>
                </a:solidFill>
                <a:latin typeface="Calibri" panose="020F0502020204030204" pitchFamily="34" charset="0"/>
                <a:cs typeface="Arial" panose="020B0604020202020204" pitchFamily="34" charset="0"/>
              </a:defRPr>
            </a:lvl3pPr>
            <a:lvl4pPr marL="1600200" indent="-228600" eaLnBrk="0" hangingPunct="0">
              <a:defRPr>
                <a:solidFill>
                  <a:schemeClr val="tx1"/>
                </a:solidFill>
                <a:latin typeface="Calibri" panose="020F0502020204030204" pitchFamily="34" charset="0"/>
                <a:cs typeface="Arial" panose="020B0604020202020204" pitchFamily="34" charset="0"/>
              </a:defRPr>
            </a:lvl4pPr>
            <a:lvl5pPr marL="2057400" indent="-228600" eaLnBrk="0" hangingPunct="0">
              <a:defRPr>
                <a:solidFill>
                  <a:schemeClr val="tx1"/>
                </a:solidFill>
                <a:latin typeface="Calibri" panose="020F050202020403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Calibri" panose="020F0502020204030204" pitchFamily="34" charset="0"/>
                <a:cs typeface="Arial" panose="020B0604020202020204" pitchFamily="34" charset="0"/>
              </a:defRPr>
            </a:lvl9pPr>
          </a:lstStyle>
          <a:p>
            <a:pPr algn="r" eaLnBrk="1" hangingPunct="1">
              <a:defRPr/>
            </a:pPr>
            <a:fld id="{2567B89E-757F-4A18-A4E6-FD63C79F70A0}" type="slidenum">
              <a:rPr lang="en-US" altLang="en-US" sz="1000" smtClean="0">
                <a:solidFill>
                  <a:srgbClr val="7F7F7F"/>
                </a:solidFill>
                <a:latin typeface="Arial" panose="020B0604020202020204" pitchFamily="34" charset="0"/>
              </a:rPr>
              <a:pPr algn="r" eaLnBrk="1" hangingPunct="1">
                <a:defRPr/>
              </a:pPr>
              <a:t>‹#›</a:t>
            </a:fld>
            <a:endParaRPr lang="en-US" altLang="en-US" sz="1000">
              <a:solidFill>
                <a:srgbClr val="7F7F7F"/>
              </a:solidFill>
              <a:latin typeface="Arial" panose="020B0604020202020204" pitchFamily="34" charset="0"/>
            </a:endParaRPr>
          </a:p>
        </p:txBody>
      </p:sp>
      <p:sp>
        <p:nvSpPr>
          <p:cNvPr id="1030" name="TextBox 8">
            <a:extLst>
              <a:ext uri="{FF2B5EF4-FFF2-40B4-BE49-F238E27FC236}">
                <a16:creationId xmlns:a16="http://schemas.microsoft.com/office/drawing/2014/main" id="{2CE30FFB-91BD-4C21-8397-42F98A7AED1B}"/>
              </a:ext>
            </a:extLst>
          </p:cNvPr>
          <p:cNvSpPr txBox="1">
            <a:spLocks noChangeArrowheads="1"/>
          </p:cNvSpPr>
          <p:nvPr/>
        </p:nvSpPr>
        <p:spPr bwMode="auto">
          <a:xfrm>
            <a:off x="361950" y="6332538"/>
            <a:ext cx="3048000" cy="354012"/>
          </a:xfrm>
          <a:prstGeom prst="rect">
            <a:avLst/>
          </a:prstGeom>
          <a:noFill/>
          <a:ln>
            <a:noFill/>
          </a:ln>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defRPr/>
            </a:pPr>
            <a:r>
              <a:rPr lang="en-US" sz="900" b="1" dirty="0">
                <a:solidFill>
                  <a:srgbClr val="A2A4A3"/>
                </a:solidFill>
                <a:cs typeface="Arial" charset="0"/>
              </a:rPr>
              <a:t>www.bakerdonelson.com</a:t>
            </a:r>
          </a:p>
          <a:p>
            <a:pPr eaLnBrk="1" hangingPunct="1">
              <a:defRPr/>
            </a:pPr>
            <a:r>
              <a:rPr lang="en-US" sz="800" dirty="0">
                <a:solidFill>
                  <a:srgbClr val="A2A4A3"/>
                </a:solidFill>
                <a:cs typeface="Arial" charset="0"/>
              </a:rPr>
              <a:t>© 2018 Baker, Donelson, Bearman, Caldwell &amp; Berkowitz, PC</a:t>
            </a:r>
          </a:p>
        </p:txBody>
      </p:sp>
    </p:spTree>
  </p:cSld>
  <p:clrMap bg1="lt1" tx1="dk1" bg2="lt2" tx2="dk2" accent1="accent1" accent2="accent2" accent3="accent3" accent4="accent4" accent5="accent5" accent6="accent6" hlink="hlink" folHlink="folHlink"/>
  <p:sldLayoutIdLst>
    <p:sldLayoutId id="2147484856" r:id="rId1"/>
    <p:sldLayoutId id="2147484829" r:id="rId2"/>
    <p:sldLayoutId id="2147484830" r:id="rId3"/>
    <p:sldLayoutId id="2147484831" r:id="rId4"/>
    <p:sldLayoutId id="2147484832" r:id="rId5"/>
    <p:sldLayoutId id="2147484833" r:id="rId6"/>
    <p:sldLayoutId id="2147484834" r:id="rId7"/>
    <p:sldLayoutId id="2147484835" r:id="rId8"/>
  </p:sldLayoutIdLst>
  <p:txStyles>
    <p:titleStyle>
      <a:lvl1pPr algn="l" rtl="0" eaLnBrk="0" fontAlgn="base" hangingPunct="0">
        <a:spcBef>
          <a:spcPct val="0"/>
        </a:spcBef>
        <a:spcAft>
          <a:spcPct val="0"/>
        </a:spcAft>
        <a:defRPr sz="2400" b="1">
          <a:solidFill>
            <a:schemeClr val="tx1"/>
          </a:solidFill>
          <a:latin typeface="Arial" pitchFamily="34" charset="0"/>
          <a:ea typeface="+mj-ea"/>
          <a:cs typeface="Arial" pitchFamily="34" charset="0"/>
        </a:defRPr>
      </a:lvl1pPr>
      <a:lvl2pPr algn="l" rtl="0" eaLnBrk="0" fontAlgn="base" hangingPunct="0">
        <a:spcBef>
          <a:spcPct val="0"/>
        </a:spcBef>
        <a:spcAft>
          <a:spcPct val="0"/>
        </a:spcAft>
        <a:defRPr sz="2400" b="1">
          <a:solidFill>
            <a:schemeClr val="tx1"/>
          </a:solidFill>
          <a:latin typeface="Arial" charset="0"/>
          <a:cs typeface="Arial" charset="0"/>
        </a:defRPr>
      </a:lvl2pPr>
      <a:lvl3pPr algn="l" rtl="0" eaLnBrk="0" fontAlgn="base" hangingPunct="0">
        <a:spcBef>
          <a:spcPct val="0"/>
        </a:spcBef>
        <a:spcAft>
          <a:spcPct val="0"/>
        </a:spcAft>
        <a:defRPr sz="2400" b="1">
          <a:solidFill>
            <a:schemeClr val="tx1"/>
          </a:solidFill>
          <a:latin typeface="Arial" charset="0"/>
          <a:cs typeface="Arial" charset="0"/>
        </a:defRPr>
      </a:lvl3pPr>
      <a:lvl4pPr algn="l" rtl="0" eaLnBrk="0" fontAlgn="base" hangingPunct="0">
        <a:spcBef>
          <a:spcPct val="0"/>
        </a:spcBef>
        <a:spcAft>
          <a:spcPct val="0"/>
        </a:spcAft>
        <a:defRPr sz="2400" b="1">
          <a:solidFill>
            <a:schemeClr val="tx1"/>
          </a:solidFill>
          <a:latin typeface="Arial" charset="0"/>
          <a:cs typeface="Arial" charset="0"/>
        </a:defRPr>
      </a:lvl4pPr>
      <a:lvl5pPr algn="l" rtl="0" eaLnBrk="0" fontAlgn="base" hangingPunct="0">
        <a:spcBef>
          <a:spcPct val="0"/>
        </a:spcBef>
        <a:spcAft>
          <a:spcPct val="0"/>
        </a:spcAft>
        <a:defRPr sz="2400" b="1">
          <a:solidFill>
            <a:schemeClr val="tx1"/>
          </a:solidFill>
          <a:latin typeface="Arial" charset="0"/>
          <a:cs typeface="Arial" charset="0"/>
        </a:defRPr>
      </a:lvl5pPr>
      <a:lvl6pPr marL="457200" algn="l" rtl="0" eaLnBrk="1" fontAlgn="base" hangingPunct="1">
        <a:spcBef>
          <a:spcPct val="0"/>
        </a:spcBef>
        <a:spcAft>
          <a:spcPct val="0"/>
        </a:spcAft>
        <a:defRPr sz="2400" b="1">
          <a:solidFill>
            <a:schemeClr val="tx1"/>
          </a:solidFill>
          <a:latin typeface="Tahoma" pitchFamily="34" charset="0"/>
        </a:defRPr>
      </a:lvl6pPr>
      <a:lvl7pPr marL="914400" algn="l" rtl="0" eaLnBrk="1" fontAlgn="base" hangingPunct="1">
        <a:spcBef>
          <a:spcPct val="0"/>
        </a:spcBef>
        <a:spcAft>
          <a:spcPct val="0"/>
        </a:spcAft>
        <a:defRPr sz="2400" b="1">
          <a:solidFill>
            <a:schemeClr val="tx1"/>
          </a:solidFill>
          <a:latin typeface="Tahoma" pitchFamily="34" charset="0"/>
        </a:defRPr>
      </a:lvl7pPr>
      <a:lvl8pPr marL="1371600" algn="l" rtl="0" eaLnBrk="1" fontAlgn="base" hangingPunct="1">
        <a:spcBef>
          <a:spcPct val="0"/>
        </a:spcBef>
        <a:spcAft>
          <a:spcPct val="0"/>
        </a:spcAft>
        <a:defRPr sz="2400" b="1">
          <a:solidFill>
            <a:schemeClr val="tx1"/>
          </a:solidFill>
          <a:latin typeface="Tahoma" pitchFamily="34" charset="0"/>
        </a:defRPr>
      </a:lvl8pPr>
      <a:lvl9pPr marL="1828800" algn="l" rtl="0" eaLnBrk="1" fontAlgn="base" hangingPunct="1">
        <a:spcBef>
          <a:spcPct val="0"/>
        </a:spcBef>
        <a:spcAft>
          <a:spcPct val="0"/>
        </a:spcAft>
        <a:defRPr sz="2400" b="1">
          <a:solidFill>
            <a:schemeClr val="tx1"/>
          </a:solidFill>
          <a:latin typeface="Tahoma" pitchFamily="34" charset="0"/>
        </a:defRPr>
      </a:lvl9pPr>
    </p:titleStyle>
    <p:bodyStyle>
      <a:lvl1pPr marL="342900" indent="-342900" algn="l" rtl="0" eaLnBrk="0" fontAlgn="base" hangingPunct="0">
        <a:spcBef>
          <a:spcPct val="20000"/>
        </a:spcBef>
        <a:spcAft>
          <a:spcPct val="0"/>
        </a:spcAft>
        <a:buClr>
          <a:srgbClr val="D52B1E"/>
        </a:buClr>
        <a:buChar char="•"/>
        <a:defRPr sz="2000">
          <a:solidFill>
            <a:schemeClr val="tx1"/>
          </a:solidFill>
          <a:latin typeface="Arial" pitchFamily="34" charset="0"/>
          <a:ea typeface="+mn-ea"/>
          <a:cs typeface="Arial" pitchFamily="34" charset="0"/>
        </a:defRPr>
      </a:lvl1pPr>
      <a:lvl2pPr marL="690563" indent="-349250" algn="l" rtl="0" eaLnBrk="0" fontAlgn="base" hangingPunct="0">
        <a:spcBef>
          <a:spcPct val="20000"/>
        </a:spcBef>
        <a:spcAft>
          <a:spcPct val="0"/>
        </a:spcAft>
        <a:buClr>
          <a:srgbClr val="D52B1E"/>
        </a:buClr>
        <a:buFont typeface="Tahoma" panose="020B0604030504040204" pitchFamily="34" charset="0"/>
        <a:buChar char="−"/>
        <a:defRPr sz="2000">
          <a:solidFill>
            <a:schemeClr val="tx1"/>
          </a:solidFill>
          <a:latin typeface="Arial" pitchFamily="34" charset="0"/>
          <a:cs typeface="Arial" pitchFamily="34" charset="0"/>
        </a:defRPr>
      </a:lvl2pPr>
      <a:lvl3pPr marL="1030288" indent="-341313" algn="l" rtl="0" eaLnBrk="0" fontAlgn="base" hangingPunct="0">
        <a:spcBef>
          <a:spcPct val="20000"/>
        </a:spcBef>
        <a:spcAft>
          <a:spcPct val="0"/>
        </a:spcAft>
        <a:buClr>
          <a:srgbClr val="D52B1E"/>
        </a:buClr>
        <a:buFont typeface="Wingdings" panose="05000000000000000000" pitchFamily="2" charset="2"/>
        <a:buChar char="§"/>
        <a:defRPr sz="2000">
          <a:solidFill>
            <a:schemeClr val="tx1"/>
          </a:solidFill>
          <a:latin typeface="Arial" pitchFamily="34" charset="0"/>
          <a:cs typeface="Arial" pitchFamily="34" charset="0"/>
        </a:defRPr>
      </a:lvl3pPr>
      <a:lvl4pPr marL="1371600" indent="-341313" algn="l" rtl="0" eaLnBrk="0" fontAlgn="base" hangingPunct="0">
        <a:spcBef>
          <a:spcPct val="20000"/>
        </a:spcBef>
        <a:spcAft>
          <a:spcPct val="0"/>
        </a:spcAft>
        <a:buClr>
          <a:srgbClr val="D52B1E"/>
        </a:buClr>
        <a:buFont typeface="Tahoma" panose="020B0604030504040204" pitchFamily="34" charset="0"/>
        <a:buChar char="▫"/>
        <a:defRPr sz="2000">
          <a:solidFill>
            <a:schemeClr val="tx1"/>
          </a:solidFill>
          <a:latin typeface="Arial" pitchFamily="34" charset="0"/>
          <a:cs typeface="Arial" pitchFamily="34" charset="0"/>
        </a:defRPr>
      </a:lvl4pPr>
      <a:lvl5pPr marL="1712913" indent="-341313" algn="l" rtl="0" eaLnBrk="0" fontAlgn="base" hangingPunct="0">
        <a:spcBef>
          <a:spcPct val="20000"/>
        </a:spcBef>
        <a:spcAft>
          <a:spcPct val="0"/>
        </a:spcAft>
        <a:buClr>
          <a:srgbClr val="D52B1E"/>
        </a:buClr>
        <a:buFont typeface="Tahoma" panose="020B0604030504040204" pitchFamily="34" charset="0"/>
        <a:buChar char="◦"/>
        <a:defRPr sz="2000">
          <a:solidFill>
            <a:schemeClr val="tx1"/>
          </a:solidFill>
          <a:latin typeface="Arial" pitchFamily="34" charset="0"/>
          <a:cs typeface="Arial" pitchFamily="34" charset="0"/>
        </a:defRPr>
      </a:lvl5pPr>
      <a:lvl6pPr marL="2514600" indent="-228600" algn="l" rtl="0" eaLnBrk="1" fontAlgn="base" hangingPunct="1">
        <a:spcBef>
          <a:spcPct val="20000"/>
        </a:spcBef>
        <a:spcAft>
          <a:spcPct val="0"/>
        </a:spcAft>
        <a:buClr>
          <a:srgbClr val="FF0000"/>
        </a:buClr>
        <a:buFont typeface="Tahoma" pitchFamily="34" charset="0"/>
        <a:buChar char="◦"/>
        <a:defRPr sz="2000">
          <a:solidFill>
            <a:schemeClr val="tx1"/>
          </a:solidFill>
          <a:latin typeface="+mn-lt"/>
        </a:defRPr>
      </a:lvl6pPr>
      <a:lvl7pPr marL="2971800" indent="-228600" algn="l" rtl="0" eaLnBrk="1" fontAlgn="base" hangingPunct="1">
        <a:spcBef>
          <a:spcPct val="20000"/>
        </a:spcBef>
        <a:spcAft>
          <a:spcPct val="0"/>
        </a:spcAft>
        <a:buClr>
          <a:srgbClr val="FF0000"/>
        </a:buClr>
        <a:buFont typeface="Tahoma" pitchFamily="34" charset="0"/>
        <a:buChar char="◦"/>
        <a:defRPr sz="2000">
          <a:solidFill>
            <a:schemeClr val="tx1"/>
          </a:solidFill>
          <a:latin typeface="+mn-lt"/>
        </a:defRPr>
      </a:lvl7pPr>
      <a:lvl8pPr marL="3429000" indent="-228600" algn="l" rtl="0" eaLnBrk="1" fontAlgn="base" hangingPunct="1">
        <a:spcBef>
          <a:spcPct val="20000"/>
        </a:spcBef>
        <a:spcAft>
          <a:spcPct val="0"/>
        </a:spcAft>
        <a:buClr>
          <a:srgbClr val="FF0000"/>
        </a:buClr>
        <a:buFont typeface="Tahoma" pitchFamily="34" charset="0"/>
        <a:buChar char="◦"/>
        <a:defRPr sz="2000">
          <a:solidFill>
            <a:schemeClr val="tx1"/>
          </a:solidFill>
          <a:latin typeface="+mn-lt"/>
        </a:defRPr>
      </a:lvl8pPr>
      <a:lvl9pPr marL="3886200" indent="-228600" algn="l" rtl="0" eaLnBrk="1" fontAlgn="base" hangingPunct="1">
        <a:spcBef>
          <a:spcPct val="20000"/>
        </a:spcBef>
        <a:spcAft>
          <a:spcPct val="0"/>
        </a:spcAft>
        <a:buClr>
          <a:srgbClr val="FF0000"/>
        </a:buClr>
        <a:buFont typeface="Tahoma" pitchFamily="34" charset="0"/>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074" name="Title Placeholder 1">
            <a:extLst>
              <a:ext uri="{FF2B5EF4-FFF2-40B4-BE49-F238E27FC236}">
                <a16:creationId xmlns:a16="http://schemas.microsoft.com/office/drawing/2014/main" id="{04E57403-B8CE-450E-BB91-1F5119BE7508}"/>
              </a:ext>
            </a:extLst>
          </p:cNvPr>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3075" name="Text Placeholder 2">
            <a:extLst>
              <a:ext uri="{FF2B5EF4-FFF2-40B4-BE49-F238E27FC236}">
                <a16:creationId xmlns:a16="http://schemas.microsoft.com/office/drawing/2014/main" id="{4264346C-197B-4333-82A3-AA85F417508C}"/>
              </a:ext>
            </a:extLst>
          </p:cNvPr>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a:extLst>
              <a:ext uri="{FF2B5EF4-FFF2-40B4-BE49-F238E27FC236}">
                <a16:creationId xmlns:a16="http://schemas.microsoft.com/office/drawing/2014/main" id="{0EBCB58A-7184-4F7F-A9AC-172596DB5B24}"/>
              </a:ext>
            </a:extLst>
          </p:cNvPr>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eaLnBrk="1" hangingPunct="1">
              <a:defRPr sz="1200">
                <a:solidFill>
                  <a:schemeClr val="tx1">
                    <a:tint val="75000"/>
                  </a:schemeClr>
                </a:solidFill>
                <a:cs typeface="Arial" charset="0"/>
              </a:defRPr>
            </a:lvl1pPr>
          </a:lstStyle>
          <a:p>
            <a:pPr>
              <a:defRPr/>
            </a:pPr>
            <a:fld id="{F04E2525-C4EC-499E-BCDC-EC948FE65B36}" type="datetimeFigureOut">
              <a:rPr lang="en-US"/>
              <a:pPr>
                <a:defRPr/>
              </a:pPr>
              <a:t>6/15/2021</a:t>
            </a:fld>
            <a:endParaRPr lang="en-US"/>
          </a:p>
        </p:txBody>
      </p:sp>
      <p:sp>
        <p:nvSpPr>
          <p:cNvPr id="5" name="Footer Placeholder 4">
            <a:extLst>
              <a:ext uri="{FF2B5EF4-FFF2-40B4-BE49-F238E27FC236}">
                <a16:creationId xmlns:a16="http://schemas.microsoft.com/office/drawing/2014/main" id="{1C113C18-E33F-4693-861D-93E2F9556DB3}"/>
              </a:ext>
            </a:extLst>
          </p:cNvPr>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eaLnBrk="1" hangingPunct="1">
              <a:defRPr sz="1200">
                <a:solidFill>
                  <a:schemeClr val="tx1">
                    <a:tint val="75000"/>
                  </a:schemeClr>
                </a:solidFill>
                <a:cs typeface="Arial" charset="0"/>
              </a:defRPr>
            </a:lvl1pPr>
          </a:lstStyle>
          <a:p>
            <a:pPr>
              <a:defRPr/>
            </a:pPr>
            <a:endParaRPr lang="en-US"/>
          </a:p>
        </p:txBody>
      </p:sp>
      <p:sp>
        <p:nvSpPr>
          <p:cNvPr id="6" name="Slide Number Placeholder 5">
            <a:extLst>
              <a:ext uri="{FF2B5EF4-FFF2-40B4-BE49-F238E27FC236}">
                <a16:creationId xmlns:a16="http://schemas.microsoft.com/office/drawing/2014/main" id="{E738AA94-DF25-4961-A5C3-BC9D10AB5E6D}"/>
              </a:ext>
            </a:extLst>
          </p:cNvPr>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eaLnBrk="1" hangingPunct="1">
              <a:defRPr sz="1200">
                <a:solidFill>
                  <a:srgbClr val="898989"/>
                </a:solidFill>
              </a:defRPr>
            </a:lvl1pPr>
          </a:lstStyle>
          <a:p>
            <a:pPr>
              <a:defRPr/>
            </a:pPr>
            <a:fld id="{33369B80-125F-4D0A-91E2-55EA3A0596C1}" type="slidenum">
              <a:rPr lang="en-US" altLang="en-US"/>
              <a:pPr>
                <a:defRPr/>
              </a:pPr>
              <a:t>‹#›</a:t>
            </a:fld>
            <a:endParaRPr lang="en-US" altLang="en-US"/>
          </a:p>
        </p:txBody>
      </p:sp>
    </p:spTree>
  </p:cSld>
  <p:clrMap bg1="lt1" tx1="dk1" bg2="lt2" tx2="dk2" accent1="accent1" accent2="accent2" accent3="accent3" accent4="accent4" accent5="accent5" accent6="accent6" hlink="hlink" folHlink="folHlink"/>
  <p:sldLayoutIdLst>
    <p:sldLayoutId id="2147484857" r:id="rId1"/>
    <p:sldLayoutId id="2147484858" r:id="rId2"/>
    <p:sldLayoutId id="2147484836" r:id="rId3"/>
    <p:sldLayoutId id="2147484837" r:id="rId4"/>
    <p:sldLayoutId id="2147484838" r:id="rId5"/>
    <p:sldLayoutId id="2147484839" r:id="rId6"/>
    <p:sldLayoutId id="2147484840" r:id="rId7"/>
    <p:sldLayoutId id="2147484841" r:id="rId8"/>
    <p:sldLayoutId id="2147484842" r:id="rId9"/>
    <p:sldLayoutId id="2147484843" r:id="rId10"/>
    <p:sldLayoutId id="2147484844" r:id="rId11"/>
  </p:sldLayoutIdLst>
  <p:hf hdr="0" ftr="0" dt="0"/>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098" name="Title Placeholder 1">
            <a:extLst>
              <a:ext uri="{FF2B5EF4-FFF2-40B4-BE49-F238E27FC236}">
                <a16:creationId xmlns:a16="http://schemas.microsoft.com/office/drawing/2014/main" id="{E5110841-D0DF-473A-8E21-6EEE4A9EA81A}"/>
              </a:ext>
            </a:extLst>
          </p:cNvPr>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4099" name="Text Placeholder 2">
            <a:extLst>
              <a:ext uri="{FF2B5EF4-FFF2-40B4-BE49-F238E27FC236}">
                <a16:creationId xmlns:a16="http://schemas.microsoft.com/office/drawing/2014/main" id="{B61A69E5-8189-415F-9621-962462ED1E9B}"/>
              </a:ext>
            </a:extLst>
          </p:cNvPr>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a:extLst>
              <a:ext uri="{FF2B5EF4-FFF2-40B4-BE49-F238E27FC236}">
                <a16:creationId xmlns:a16="http://schemas.microsoft.com/office/drawing/2014/main" id="{00EDFD6E-8AC7-4576-B6C6-60969BB16150}"/>
              </a:ext>
            </a:extLst>
          </p:cNvPr>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eaLnBrk="1" hangingPunct="1">
              <a:defRPr sz="1200">
                <a:solidFill>
                  <a:schemeClr val="tx1">
                    <a:tint val="75000"/>
                  </a:schemeClr>
                </a:solidFill>
                <a:cs typeface="Arial" charset="0"/>
              </a:defRPr>
            </a:lvl1pPr>
          </a:lstStyle>
          <a:p>
            <a:pPr>
              <a:defRPr/>
            </a:pPr>
            <a:fld id="{5BA258A0-8E06-4C0D-9059-262F701F76C3}" type="datetimeFigureOut">
              <a:rPr lang="en-US"/>
              <a:pPr>
                <a:defRPr/>
              </a:pPr>
              <a:t>6/15/2021</a:t>
            </a:fld>
            <a:endParaRPr lang="en-US"/>
          </a:p>
        </p:txBody>
      </p:sp>
      <p:sp>
        <p:nvSpPr>
          <p:cNvPr id="5" name="Footer Placeholder 4">
            <a:extLst>
              <a:ext uri="{FF2B5EF4-FFF2-40B4-BE49-F238E27FC236}">
                <a16:creationId xmlns:a16="http://schemas.microsoft.com/office/drawing/2014/main" id="{BBA46053-2CA5-4CC8-8FDA-ABFE4C981B79}"/>
              </a:ext>
            </a:extLst>
          </p:cNvPr>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eaLnBrk="1" hangingPunct="1">
              <a:defRPr sz="1200">
                <a:solidFill>
                  <a:schemeClr val="tx1">
                    <a:tint val="75000"/>
                  </a:schemeClr>
                </a:solidFill>
                <a:cs typeface="Arial" charset="0"/>
              </a:defRPr>
            </a:lvl1pPr>
          </a:lstStyle>
          <a:p>
            <a:pPr>
              <a:defRPr/>
            </a:pPr>
            <a:endParaRPr lang="en-US"/>
          </a:p>
        </p:txBody>
      </p:sp>
      <p:sp>
        <p:nvSpPr>
          <p:cNvPr id="6" name="Slide Number Placeholder 5">
            <a:extLst>
              <a:ext uri="{FF2B5EF4-FFF2-40B4-BE49-F238E27FC236}">
                <a16:creationId xmlns:a16="http://schemas.microsoft.com/office/drawing/2014/main" id="{FF6FF302-7D55-4A8F-8C3D-D50CD3D47BB6}"/>
              </a:ext>
            </a:extLst>
          </p:cNvPr>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eaLnBrk="1" hangingPunct="1">
              <a:defRPr sz="1200">
                <a:solidFill>
                  <a:srgbClr val="898989"/>
                </a:solidFill>
              </a:defRPr>
            </a:lvl1pPr>
          </a:lstStyle>
          <a:p>
            <a:pPr>
              <a:defRPr/>
            </a:pPr>
            <a:fld id="{6F9638C8-8457-47C8-9A3A-ED85E26A9FD0}" type="slidenum">
              <a:rPr lang="en-US" altLang="en-US"/>
              <a:pPr>
                <a:defRPr/>
              </a:pPr>
              <a:t>‹#›</a:t>
            </a:fld>
            <a:endParaRPr lang="en-US" altLang="en-US"/>
          </a:p>
        </p:txBody>
      </p:sp>
    </p:spTree>
  </p:cSld>
  <p:clrMap bg1="lt1" tx1="dk1" bg2="lt2" tx2="dk2" accent1="accent1" accent2="accent2" accent3="accent3" accent4="accent4" accent5="accent5" accent6="accent6" hlink="hlink" folHlink="folHlink"/>
  <p:sldLayoutIdLst>
    <p:sldLayoutId id="2147484859" r:id="rId1"/>
    <p:sldLayoutId id="2147484860" r:id="rId2"/>
    <p:sldLayoutId id="2147484845" r:id="rId3"/>
    <p:sldLayoutId id="2147484846" r:id="rId4"/>
    <p:sldLayoutId id="2147484847" r:id="rId5"/>
    <p:sldLayoutId id="2147484848" r:id="rId6"/>
    <p:sldLayoutId id="2147484849" r:id="rId7"/>
    <p:sldLayoutId id="2147484850" r:id="rId8"/>
    <p:sldLayoutId id="2147484851" r:id="rId9"/>
    <p:sldLayoutId id="2147484852" r:id="rId10"/>
    <p:sldLayoutId id="2147484853" r:id="rId11"/>
  </p:sldLayoutIdLst>
  <p:hf hdr="0" ftr="0" dt="0"/>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xml"/><Relationship Id="rId1" Type="http://schemas.openxmlformats.org/officeDocument/2006/relationships/slideLayout" Target="../slideLayouts/slideLayout17.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8.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7.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8.xml"/></Relationships>
</file>

<file path=ppt/slides/_rels/slide5.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5.xml"/><Relationship Id="rId1" Type="http://schemas.openxmlformats.org/officeDocument/2006/relationships/slideLayout" Target="../slideLayouts/slideLayout18.xml"/></Relationships>
</file>

<file path=ppt/slides/_rels/slide6.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6.xml"/><Relationship Id="rId1" Type="http://schemas.openxmlformats.org/officeDocument/2006/relationships/slideLayout" Target="../slideLayouts/slideLayout18.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8.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8.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10.xml"/></Relationships>
</file>

<file path=ppt/slides/_rels/slide10.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10.xml"/><Relationship Id="rId1" Type="http://schemas.openxmlformats.org/officeDocument/2006/relationships/slideLayout" Target="../slideLayouts/slideLayout10.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10.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0.xml"/></Relationships>
</file>

<file path=ppt/slides/_rels/slide1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3.xml"/><Relationship Id="rId1" Type="http://schemas.openxmlformats.org/officeDocument/2006/relationships/slideLayout" Target="../slideLayouts/slideLayout10.xml"/></Relationships>
</file>

<file path=ppt/slides/_rels/slide14.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4.xml"/><Relationship Id="rId1" Type="http://schemas.openxmlformats.org/officeDocument/2006/relationships/slideLayout" Target="../slideLayouts/slideLayout10.xml"/></Relationships>
</file>

<file path=ppt/slides/_rels/slide15.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5.xml"/><Relationship Id="rId1" Type="http://schemas.openxmlformats.org/officeDocument/2006/relationships/slideLayout" Target="../slideLayouts/slideLayout10.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10.xml"/></Relationships>
</file>

<file path=ppt/slides/_rels/slide17.xml.rels><?xml version="1.0" encoding="UTF-8" standalone="yes"?>
<Relationships xmlns="http://schemas.openxmlformats.org/package/2006/relationships"><Relationship Id="rId2" Type="http://schemas.openxmlformats.org/officeDocument/2006/relationships/hyperlink" Target="https://www.fox4now.com/news/local-news/woman-fighting-to-keep-emotional-support-chickens-now-filing-federal-charges-against-lee-county" TargetMode="External"/><Relationship Id="rId1" Type="http://schemas.openxmlformats.org/officeDocument/2006/relationships/slideLayout" Target="../slideLayouts/slideLayout10.xml"/></Relationships>
</file>

<file path=ppt/slides/_rels/slide18.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17.xml"/><Relationship Id="rId1" Type="http://schemas.openxmlformats.org/officeDocument/2006/relationships/slideLayout" Target="../slideLayouts/slideLayout10.xml"/></Relationships>
</file>

<file path=ppt/slides/_rels/slide19.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Layout" Target="../slideLayouts/slideLayout10.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0.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10.xml"/></Relationships>
</file>

<file path=ppt/slides/_rels/slide22.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19.xml"/><Relationship Id="rId1" Type="http://schemas.openxmlformats.org/officeDocument/2006/relationships/slideLayout" Target="../slideLayouts/slideLayout18.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18.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18.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20.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18.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18.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18.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18.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18.xml"/></Relationships>
</file>

<file path=ppt/slides/_rels/slide31.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Layout" Target="../slideLayouts/slideLayout18.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18.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18.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20.xml"/></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20.xml"/></Relationships>
</file>

<file path=ppt/slides/_rels/slide36.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18.xml"/></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33.xml"/><Relationship Id="rId1" Type="http://schemas.openxmlformats.org/officeDocument/2006/relationships/slideLayout" Target="../slideLayouts/slideLayout18.xml"/></Relationships>
</file>

<file path=ppt/slides/_rels/slide38.xml.rels><?xml version="1.0" encoding="UTF-8" standalone="yes"?>
<Relationships xmlns="http://schemas.openxmlformats.org/package/2006/relationships"><Relationship Id="rId2" Type="http://schemas.openxmlformats.org/officeDocument/2006/relationships/notesSlide" Target="../notesSlides/notesSlide34.xml"/><Relationship Id="rId1" Type="http://schemas.openxmlformats.org/officeDocument/2006/relationships/slideLayout" Target="../slideLayouts/slideLayout18.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43.xml.rels><?xml version="1.0" encoding="UTF-8" standalone="yes"?>
<Relationships xmlns="http://schemas.openxmlformats.org/package/2006/relationships"><Relationship Id="rId3" Type="http://schemas.openxmlformats.org/officeDocument/2006/relationships/hyperlink" Target="mailto:tarmstrong@bakerdonelson.com" TargetMode="External"/><Relationship Id="rId2" Type="http://schemas.openxmlformats.org/officeDocument/2006/relationships/notesSlide" Target="../notesSlides/notesSlide35.xml"/><Relationship Id="rId1" Type="http://schemas.openxmlformats.org/officeDocument/2006/relationships/slideLayout" Target="../slideLayouts/slideLayout18.xml"/><Relationship Id="rId4" Type="http://schemas.openxmlformats.org/officeDocument/2006/relationships/hyperlink" Target="mailto:lhill@bakerdonelson.com" TargetMode="External"/></Relationships>
</file>

<file path=ppt/slides/_rels/slide4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36.xml"/><Relationship Id="rId1" Type="http://schemas.openxmlformats.org/officeDocument/2006/relationships/slideLayout" Target="../slideLayouts/slideLayout17.xml"/></Relationships>
</file>

<file path=ppt/slides/_rels/slide45.xml.rels><?xml version="1.0" encoding="UTF-8" standalone="yes"?>
<Relationships xmlns="http://schemas.openxmlformats.org/package/2006/relationships"><Relationship Id="rId2" Type="http://schemas.openxmlformats.org/officeDocument/2006/relationships/notesSlide" Target="../notesSlides/notesSlide37.xml"/><Relationship Id="rId1" Type="http://schemas.openxmlformats.org/officeDocument/2006/relationships/slideLayout" Target="../slideLayouts/slideLayout18.xml"/></Relationships>
</file>

<file path=ppt/slides/_rels/slide46.xml.rels><?xml version="1.0" encoding="UTF-8" standalone="yes"?>
<Relationships xmlns="http://schemas.openxmlformats.org/package/2006/relationships"><Relationship Id="rId2" Type="http://schemas.openxmlformats.org/officeDocument/2006/relationships/notesSlide" Target="../notesSlides/notesSlide38.xml"/><Relationship Id="rId1" Type="http://schemas.openxmlformats.org/officeDocument/2006/relationships/slideLayout" Target="../slideLayouts/slideLayout18.xml"/></Relationships>
</file>

<file path=ppt/slides/_rels/slide47.xml.rels><?xml version="1.0" encoding="UTF-8" standalone="yes"?>
<Relationships xmlns="http://schemas.openxmlformats.org/package/2006/relationships"><Relationship Id="rId2" Type="http://schemas.openxmlformats.org/officeDocument/2006/relationships/notesSlide" Target="../notesSlides/notesSlide39.xml"/><Relationship Id="rId1" Type="http://schemas.openxmlformats.org/officeDocument/2006/relationships/slideLayout" Target="../slideLayouts/slideLayout18.xml"/></Relationships>
</file>

<file path=ppt/slides/_rels/slide48.xml.rels><?xml version="1.0" encoding="UTF-8" standalone="yes"?>
<Relationships xmlns="http://schemas.openxmlformats.org/package/2006/relationships"><Relationship Id="rId2" Type="http://schemas.openxmlformats.org/officeDocument/2006/relationships/notesSlide" Target="../notesSlides/notesSlide40.xml"/><Relationship Id="rId1" Type="http://schemas.openxmlformats.org/officeDocument/2006/relationships/slideLayout" Target="../slideLayouts/slideLayout18.xml"/></Relationships>
</file>

<file path=ppt/slides/_rels/slide49.xml.rels><?xml version="1.0" encoding="UTF-8" standalone="yes"?>
<Relationships xmlns="http://schemas.openxmlformats.org/package/2006/relationships"><Relationship Id="rId2" Type="http://schemas.openxmlformats.org/officeDocument/2006/relationships/notesSlide" Target="../notesSlides/notesSlide41.xml"/><Relationship Id="rId1" Type="http://schemas.openxmlformats.org/officeDocument/2006/relationships/slideLayout" Target="../slideLayouts/slideLayout18.xml"/></Relationships>
</file>

<file path=ppt/slides/_rels/slide50.xml.rels><?xml version="1.0" encoding="UTF-8" standalone="yes"?>
<Relationships xmlns="http://schemas.openxmlformats.org/package/2006/relationships"><Relationship Id="rId2" Type="http://schemas.openxmlformats.org/officeDocument/2006/relationships/notesSlide" Target="../notesSlides/notesSlide42.xml"/><Relationship Id="rId1" Type="http://schemas.openxmlformats.org/officeDocument/2006/relationships/slideLayout" Target="../slideLayouts/slideLayout18.xml"/></Relationships>
</file>

<file path=ppt/slides/_rels/slide51.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43.xml"/><Relationship Id="rId1" Type="http://schemas.openxmlformats.org/officeDocument/2006/relationships/slideLayout" Target="../slideLayouts/slideLayout18.xml"/></Relationships>
</file>

<file path=ppt/slides/_rels/slide52.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44.xml"/><Relationship Id="rId1" Type="http://schemas.openxmlformats.org/officeDocument/2006/relationships/slideLayout" Target="../slideLayouts/slideLayout18.xml"/></Relationships>
</file>

<file path=ppt/slides/_rels/slide53.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45.xml"/><Relationship Id="rId1" Type="http://schemas.openxmlformats.org/officeDocument/2006/relationships/slideLayout" Target="../slideLayouts/slideLayout18.xml"/></Relationships>
</file>

<file path=ppt/slides/_rels/slide54.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46.xml"/><Relationship Id="rId1" Type="http://schemas.openxmlformats.org/officeDocument/2006/relationships/slideLayout" Target="../slideLayouts/slideLayout18.xml"/></Relationships>
</file>

<file path=ppt/slides/_rels/slide55.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47.xml"/><Relationship Id="rId1" Type="http://schemas.openxmlformats.org/officeDocument/2006/relationships/slideLayout" Target="../slideLayouts/slideLayout18.xml"/></Relationships>
</file>

<file path=ppt/slides/_rels/slide56.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48.xml"/><Relationship Id="rId1" Type="http://schemas.openxmlformats.org/officeDocument/2006/relationships/slideLayout" Target="../slideLayouts/slideLayout18.xml"/></Relationships>
</file>

<file path=ppt/slides/_rels/slide57.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49.xml"/><Relationship Id="rId1" Type="http://schemas.openxmlformats.org/officeDocument/2006/relationships/slideLayout" Target="../slideLayouts/slideLayout18.xml"/></Relationships>
</file>

<file path=ppt/slides/_rels/slide58.xml.rels><?xml version="1.0" encoding="UTF-8" standalone="yes"?>
<Relationships xmlns="http://schemas.openxmlformats.org/package/2006/relationships"><Relationship Id="rId2" Type="http://schemas.openxmlformats.org/officeDocument/2006/relationships/notesSlide" Target="../notesSlides/notesSlide50.xml"/><Relationship Id="rId1" Type="http://schemas.openxmlformats.org/officeDocument/2006/relationships/slideLayout" Target="../slideLayouts/slideLayout18.xml"/></Relationships>
</file>

<file path=ppt/slides/_rels/slide59.xml.rels><?xml version="1.0" encoding="UTF-8" standalone="yes"?>
<Relationships xmlns="http://schemas.openxmlformats.org/package/2006/relationships"><Relationship Id="rId2" Type="http://schemas.openxmlformats.org/officeDocument/2006/relationships/notesSlide" Target="../notesSlides/notesSlide51.xml"/><Relationship Id="rId1" Type="http://schemas.openxmlformats.org/officeDocument/2006/relationships/slideLayout" Target="../slideLayouts/slideLayout18.xml"/></Relationships>
</file>

<file path=ppt/slides/_rels/slide60.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52.xml"/><Relationship Id="rId1" Type="http://schemas.openxmlformats.org/officeDocument/2006/relationships/slideLayout" Target="../slideLayouts/slideLayout18.xml"/></Relationships>
</file>

<file path=ppt/slides/_rels/slide61.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notesSlide" Target="../notesSlides/notesSlide53.xml"/><Relationship Id="rId1" Type="http://schemas.openxmlformats.org/officeDocument/2006/relationships/slideLayout" Target="../slideLayouts/slideLayout18.xml"/></Relationships>
</file>

<file path=ppt/slides/_rels/slide62.xml.rels><?xml version="1.0" encoding="UTF-8" standalone="yes"?>
<Relationships xmlns="http://schemas.openxmlformats.org/package/2006/relationships"><Relationship Id="rId3" Type="http://schemas.openxmlformats.org/officeDocument/2006/relationships/image" Target="../media/image24.jpeg"/><Relationship Id="rId2" Type="http://schemas.openxmlformats.org/officeDocument/2006/relationships/notesSlide" Target="../notesSlides/notesSlide54.xml"/><Relationship Id="rId1" Type="http://schemas.openxmlformats.org/officeDocument/2006/relationships/slideLayout" Target="../slideLayouts/slideLayout18.xml"/></Relationships>
</file>

<file path=ppt/slides/_rels/slide63.xml.rels><?xml version="1.0" encoding="UTF-8" standalone="yes"?>
<Relationships xmlns="http://schemas.openxmlformats.org/package/2006/relationships"><Relationship Id="rId2" Type="http://schemas.openxmlformats.org/officeDocument/2006/relationships/notesSlide" Target="../notesSlides/notesSlide55.xml"/><Relationship Id="rId1" Type="http://schemas.openxmlformats.org/officeDocument/2006/relationships/slideLayout" Target="../slideLayouts/slideLayout18.xml"/></Relationships>
</file>

<file path=ppt/slides/_rels/slide64.xml.rels><?xml version="1.0" encoding="UTF-8" standalone="yes"?>
<Relationships xmlns="http://schemas.openxmlformats.org/package/2006/relationships"><Relationship Id="rId2" Type="http://schemas.openxmlformats.org/officeDocument/2006/relationships/notesSlide" Target="../notesSlides/notesSlide56.xml"/><Relationship Id="rId1" Type="http://schemas.openxmlformats.org/officeDocument/2006/relationships/slideLayout" Target="../slideLayouts/slideLayout18.xml"/></Relationships>
</file>

<file path=ppt/slides/_rels/slide65.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57.xml"/><Relationship Id="rId1" Type="http://schemas.openxmlformats.org/officeDocument/2006/relationships/slideLayout" Target="../slideLayouts/slideLayout18.xml"/></Relationships>
</file>

<file path=ppt/slides/_rels/slide66.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notesSlide" Target="../notesSlides/notesSlide58.xml"/><Relationship Id="rId1" Type="http://schemas.openxmlformats.org/officeDocument/2006/relationships/slideLayout" Target="../slideLayouts/slideLayout18.xml"/></Relationships>
</file>

<file path=ppt/slides/_rels/slide67.xml.rels><?xml version="1.0" encoding="UTF-8" standalone="yes"?>
<Relationships xmlns="http://schemas.openxmlformats.org/package/2006/relationships"><Relationship Id="rId2" Type="http://schemas.openxmlformats.org/officeDocument/2006/relationships/notesSlide" Target="../notesSlides/notesSlide59.xml"/><Relationship Id="rId1" Type="http://schemas.openxmlformats.org/officeDocument/2006/relationships/slideLayout" Target="../slideLayouts/slideLayout18.xml"/></Relationships>
</file>

<file path=ppt/slides/_rels/slide68.xml.rels><?xml version="1.0" encoding="UTF-8" standalone="yes"?>
<Relationships xmlns="http://schemas.openxmlformats.org/package/2006/relationships"><Relationship Id="rId2" Type="http://schemas.openxmlformats.org/officeDocument/2006/relationships/notesSlide" Target="../notesSlides/notesSlide60.xml"/><Relationship Id="rId1" Type="http://schemas.openxmlformats.org/officeDocument/2006/relationships/slideLayout" Target="../slideLayouts/slideLayout18.xml"/></Relationships>
</file>

<file path=ppt/slides/_rels/slide69.xml.rels><?xml version="1.0" encoding="UTF-8" standalone="yes"?>
<Relationships xmlns="http://schemas.openxmlformats.org/package/2006/relationships"><Relationship Id="rId3" Type="http://schemas.openxmlformats.org/officeDocument/2006/relationships/hyperlink" Target="http://www.bakerdonelson.com/affordable-housing" TargetMode="External"/><Relationship Id="rId2" Type="http://schemas.openxmlformats.org/officeDocument/2006/relationships/notesSlide" Target="../notesSlides/notesSlide61.xml"/><Relationship Id="rId1" Type="http://schemas.openxmlformats.org/officeDocument/2006/relationships/slideLayout" Target="../slideLayouts/slideLayout18.xml"/><Relationship Id="rId5" Type="http://schemas.openxmlformats.org/officeDocument/2006/relationships/hyperlink" Target="mailto:lhill@bakerdonelson.com" TargetMode="External"/><Relationship Id="rId4" Type="http://schemas.openxmlformats.org/officeDocument/2006/relationships/hyperlink" Target="mailto:tarmstrong@bakerdonelson.com" TargetMode="External"/></Relationships>
</file>

<file path=ppt/slides/_rels/slide70.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62.xml"/><Relationship Id="rId1" Type="http://schemas.openxmlformats.org/officeDocument/2006/relationships/slideLayout" Target="../slideLayouts/slideLayout17.xml"/></Relationships>
</file>

<file path=ppt/slides/_rels/slide71.xml.rels><?xml version="1.0" encoding="UTF-8" standalone="yes"?>
<Relationships xmlns="http://schemas.openxmlformats.org/package/2006/relationships"><Relationship Id="rId3" Type="http://schemas.openxmlformats.org/officeDocument/2006/relationships/image" Target="../media/image27.jpeg"/><Relationship Id="rId2" Type="http://schemas.openxmlformats.org/officeDocument/2006/relationships/notesSlide" Target="../notesSlides/notesSlide63.xml"/><Relationship Id="rId1" Type="http://schemas.openxmlformats.org/officeDocument/2006/relationships/slideLayout" Target="../slideLayouts/slideLayout18.xml"/><Relationship Id="rId4" Type="http://schemas.openxmlformats.org/officeDocument/2006/relationships/image" Target="../media/image28.jpeg"/></Relationships>
</file>

<file path=ppt/slides/_rels/slide72.xml.rels><?xml version="1.0" encoding="UTF-8" standalone="yes"?>
<Relationships xmlns="http://schemas.openxmlformats.org/package/2006/relationships"><Relationship Id="rId3" Type="http://schemas.openxmlformats.org/officeDocument/2006/relationships/image" Target="../media/image29.jpeg"/><Relationship Id="rId2" Type="http://schemas.openxmlformats.org/officeDocument/2006/relationships/notesSlide" Target="../notesSlides/notesSlide64.xml"/><Relationship Id="rId1" Type="http://schemas.openxmlformats.org/officeDocument/2006/relationships/slideLayout" Target="../slideLayouts/slideLayout18.xml"/><Relationship Id="rId4" Type="http://schemas.openxmlformats.org/officeDocument/2006/relationships/image" Target="../media/image30.jpeg"/></Relationships>
</file>

<file path=ppt/slides/_rels/slide73.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notesSlide" Target="../notesSlides/notesSlide65.xml"/><Relationship Id="rId1" Type="http://schemas.openxmlformats.org/officeDocument/2006/relationships/slideLayout" Target="../slideLayouts/slideLayout18.xml"/><Relationship Id="rId4" Type="http://schemas.openxmlformats.org/officeDocument/2006/relationships/image" Target="../media/image32.jpeg"/></Relationships>
</file>

<file path=ppt/slides/_rels/slide74.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notesSlide" Target="../notesSlides/notesSlide66.xml"/><Relationship Id="rId1" Type="http://schemas.openxmlformats.org/officeDocument/2006/relationships/slideLayout" Target="../slideLayouts/slideLayout18.xml"/></Relationships>
</file>

<file path=ppt/slides/_rels/slide75.xml.rels><?xml version="1.0" encoding="UTF-8" standalone="yes"?>
<Relationships xmlns="http://schemas.openxmlformats.org/package/2006/relationships"><Relationship Id="rId3" Type="http://schemas.openxmlformats.org/officeDocument/2006/relationships/image" Target="../media/image34.jpeg"/><Relationship Id="rId2" Type="http://schemas.openxmlformats.org/officeDocument/2006/relationships/notesSlide" Target="../notesSlides/notesSlide67.xml"/><Relationship Id="rId1" Type="http://schemas.openxmlformats.org/officeDocument/2006/relationships/slideLayout" Target="../slideLayouts/slideLayout18.xml"/><Relationship Id="rId4" Type="http://schemas.openxmlformats.org/officeDocument/2006/relationships/image" Target="../media/image35.jpeg"/></Relationships>
</file>

<file path=ppt/slides/_rels/slide76.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notesSlide" Target="../notesSlides/notesSlide68.xml"/><Relationship Id="rId1" Type="http://schemas.openxmlformats.org/officeDocument/2006/relationships/slideLayout" Target="../slideLayouts/slideLayout18.xml"/></Relationships>
</file>

<file path=ppt/slides/_rels/slide77.xml.rels><?xml version="1.0" encoding="UTF-8" standalone="yes"?>
<Relationships xmlns="http://schemas.openxmlformats.org/package/2006/relationships"><Relationship Id="rId3" Type="http://schemas.openxmlformats.org/officeDocument/2006/relationships/image" Target="../media/image37.jpeg"/><Relationship Id="rId2" Type="http://schemas.openxmlformats.org/officeDocument/2006/relationships/notesSlide" Target="../notesSlides/notesSlide69.xml"/><Relationship Id="rId1" Type="http://schemas.openxmlformats.org/officeDocument/2006/relationships/slideLayout" Target="../slideLayouts/slideLayout18.xml"/></Relationships>
</file>

<file path=ppt/slides/_rels/slide78.xml.rels><?xml version="1.0" encoding="UTF-8" standalone="yes"?>
<Relationships xmlns="http://schemas.openxmlformats.org/package/2006/relationships"><Relationship Id="rId3" Type="http://schemas.openxmlformats.org/officeDocument/2006/relationships/image" Target="../media/image38.jpeg"/><Relationship Id="rId2" Type="http://schemas.openxmlformats.org/officeDocument/2006/relationships/notesSlide" Target="../notesSlides/notesSlide70.xml"/><Relationship Id="rId1" Type="http://schemas.openxmlformats.org/officeDocument/2006/relationships/slideLayout" Target="../slideLayouts/slideLayout18.xml"/></Relationships>
</file>

<file path=ppt/slides/_rels/slide79.xml.rels><?xml version="1.0" encoding="UTF-8" standalone="yes"?>
<Relationships xmlns="http://schemas.openxmlformats.org/package/2006/relationships"><Relationship Id="rId3" Type="http://schemas.openxmlformats.org/officeDocument/2006/relationships/image" Target="../media/image39.jpeg"/><Relationship Id="rId2" Type="http://schemas.openxmlformats.org/officeDocument/2006/relationships/notesSlide" Target="../notesSlides/notesSlide71.xml"/><Relationship Id="rId1" Type="http://schemas.openxmlformats.org/officeDocument/2006/relationships/slideLayout" Target="../slideLayouts/slideLayout18.xml"/></Relationships>
</file>

<file path=ppt/slides/_rels/slide80.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notesSlide" Target="../notesSlides/notesSlide72.xml"/><Relationship Id="rId1" Type="http://schemas.openxmlformats.org/officeDocument/2006/relationships/slideLayout" Target="../slideLayouts/slideLayout18.xml"/></Relationships>
</file>

<file path=ppt/slides/_rels/slide81.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notesSlide" Target="../notesSlides/notesSlide73.xml"/><Relationship Id="rId1" Type="http://schemas.openxmlformats.org/officeDocument/2006/relationships/slideLayout" Target="../slideLayouts/slideLayout18.xml"/></Relationships>
</file>

<file path=ppt/slides/_rels/slide82.xml.rels><?xml version="1.0" encoding="UTF-8" standalone="yes"?>
<Relationships xmlns="http://schemas.openxmlformats.org/package/2006/relationships"><Relationship Id="rId3" Type="http://schemas.openxmlformats.org/officeDocument/2006/relationships/image" Target="../media/image42.jpeg"/><Relationship Id="rId2" Type="http://schemas.openxmlformats.org/officeDocument/2006/relationships/notesSlide" Target="../notesSlides/notesSlide74.xml"/><Relationship Id="rId1" Type="http://schemas.openxmlformats.org/officeDocument/2006/relationships/slideLayout" Target="../slideLayouts/slideLayout18.xml"/></Relationships>
</file>

<file path=ppt/slides/_rels/slide83.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75.xml"/><Relationship Id="rId1" Type="http://schemas.openxmlformats.org/officeDocument/2006/relationships/slideLayout" Target="../slideLayouts/slideLayout18.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84.xml.rels><?xml version="1.0" encoding="UTF-8" standalone="yes"?>
<Relationships xmlns="http://schemas.openxmlformats.org/package/2006/relationships"><Relationship Id="rId2" Type="http://schemas.openxmlformats.org/officeDocument/2006/relationships/notesSlide" Target="../notesSlides/notesSlide76.xml"/><Relationship Id="rId1" Type="http://schemas.openxmlformats.org/officeDocument/2006/relationships/slideLayout" Target="../slideLayouts/slideLayout18.xml"/></Relationships>
</file>

<file path=ppt/slides/_rels/slide85.xml.rels><?xml version="1.0" encoding="UTF-8" standalone="yes"?>
<Relationships xmlns="http://schemas.openxmlformats.org/package/2006/relationships"><Relationship Id="rId2" Type="http://schemas.openxmlformats.org/officeDocument/2006/relationships/notesSlide" Target="../notesSlides/notesSlide77.xml"/><Relationship Id="rId1" Type="http://schemas.openxmlformats.org/officeDocument/2006/relationships/slideLayout" Target="../slideLayouts/slideLayout18.xml"/></Relationships>
</file>

<file path=ppt/slides/_rels/slide86.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notesSlide" Target="../notesSlides/notesSlide78.xml"/><Relationship Id="rId1" Type="http://schemas.openxmlformats.org/officeDocument/2006/relationships/slideLayout" Target="../slideLayouts/slideLayout18.xml"/></Relationships>
</file>

<file path=ppt/slides/_rels/slide87.xml.rels><?xml version="1.0" encoding="UTF-8" standalone="yes"?>
<Relationships xmlns="http://schemas.openxmlformats.org/package/2006/relationships"><Relationship Id="rId3" Type="http://schemas.openxmlformats.org/officeDocument/2006/relationships/hyperlink" Target="http://www.bakerdonelson.com/affordable-housing" TargetMode="External"/><Relationship Id="rId2" Type="http://schemas.openxmlformats.org/officeDocument/2006/relationships/notesSlide" Target="../notesSlides/notesSlide79.xml"/><Relationship Id="rId1" Type="http://schemas.openxmlformats.org/officeDocument/2006/relationships/slideLayout" Target="../slideLayouts/slideLayout18.xml"/><Relationship Id="rId4" Type="http://schemas.openxmlformats.org/officeDocument/2006/relationships/hyperlink" Target="mailto:lhill@bakerdonelson.com" TargetMode="External"/></Relationships>
</file>

<file path=ppt/slides/_rels/slide88.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80.xml"/><Relationship Id="rId1" Type="http://schemas.openxmlformats.org/officeDocument/2006/relationships/slideLayout" Target="../slideLayouts/slideLayout17.xml"/></Relationships>
</file>

<file path=ppt/slides/_rels/slide89.xml.rels><?xml version="1.0" encoding="UTF-8" standalone="yes"?>
<Relationships xmlns="http://schemas.openxmlformats.org/package/2006/relationships"><Relationship Id="rId2" Type="http://schemas.openxmlformats.org/officeDocument/2006/relationships/notesSlide" Target="../notesSlides/notesSlide81.xml"/><Relationship Id="rId1" Type="http://schemas.openxmlformats.org/officeDocument/2006/relationships/slideLayout" Target="../slideLayouts/slideLayout29.xml"/></Relationships>
</file>

<file path=ppt/slides/_rels/slide90.xml.rels><?xml version="1.0" encoding="UTF-8" standalone="yes"?>
<Relationships xmlns="http://schemas.openxmlformats.org/package/2006/relationships"><Relationship Id="rId2" Type="http://schemas.openxmlformats.org/officeDocument/2006/relationships/notesSlide" Target="../notesSlides/notesSlide82.xml"/><Relationship Id="rId1" Type="http://schemas.openxmlformats.org/officeDocument/2006/relationships/slideLayout" Target="../slideLayouts/slideLayout18.xml"/></Relationships>
</file>

<file path=ppt/slides/_rels/slide91.xml.rels><?xml version="1.0" encoding="UTF-8" standalone="yes"?>
<Relationships xmlns="http://schemas.openxmlformats.org/package/2006/relationships"><Relationship Id="rId2" Type="http://schemas.openxmlformats.org/officeDocument/2006/relationships/notesSlide" Target="../notesSlides/notesSlide83.xml"/><Relationship Id="rId1" Type="http://schemas.openxmlformats.org/officeDocument/2006/relationships/slideLayout" Target="../slideLayouts/slideLayout18.xml"/></Relationships>
</file>

<file path=ppt/slides/_rels/slide92.xml.rels><?xml version="1.0" encoding="UTF-8" standalone="yes"?>
<Relationships xmlns="http://schemas.openxmlformats.org/package/2006/relationships"><Relationship Id="rId2" Type="http://schemas.openxmlformats.org/officeDocument/2006/relationships/notesSlide" Target="../notesSlides/notesSlide84.xml"/><Relationship Id="rId1" Type="http://schemas.openxmlformats.org/officeDocument/2006/relationships/slideLayout" Target="../slideLayouts/slideLayout18.xml"/></Relationships>
</file>

<file path=ppt/slides/_rels/slide93.xml.rels><?xml version="1.0" encoding="UTF-8" standalone="yes"?>
<Relationships xmlns="http://schemas.openxmlformats.org/package/2006/relationships"><Relationship Id="rId2" Type="http://schemas.openxmlformats.org/officeDocument/2006/relationships/notesSlide" Target="../notesSlides/notesSlide85.xml"/><Relationship Id="rId1" Type="http://schemas.openxmlformats.org/officeDocument/2006/relationships/slideLayout" Target="../slideLayouts/slideLayout18.xml"/></Relationships>
</file>

<file path=ppt/slides/_rels/slide94.xml.rels><?xml version="1.0" encoding="UTF-8" standalone="yes"?>
<Relationships xmlns="http://schemas.openxmlformats.org/package/2006/relationships"><Relationship Id="rId2" Type="http://schemas.openxmlformats.org/officeDocument/2006/relationships/notesSlide" Target="../notesSlides/notesSlide86.xml"/><Relationship Id="rId1" Type="http://schemas.openxmlformats.org/officeDocument/2006/relationships/slideLayout" Target="../slideLayouts/slideLayout18.xml"/></Relationships>
</file>

<file path=ppt/slides/_rels/slide95.xml.rels><?xml version="1.0" encoding="UTF-8" standalone="yes"?>
<Relationships xmlns="http://schemas.openxmlformats.org/package/2006/relationships"><Relationship Id="rId2" Type="http://schemas.openxmlformats.org/officeDocument/2006/relationships/notesSlide" Target="../notesSlides/notesSlide87.xml"/><Relationship Id="rId1" Type="http://schemas.openxmlformats.org/officeDocument/2006/relationships/slideLayout" Target="../slideLayouts/slideLayout18.xml"/></Relationships>
</file>

<file path=ppt/slides/_rels/slide96.xml.rels><?xml version="1.0" encoding="UTF-8" standalone="yes"?>
<Relationships xmlns="http://schemas.openxmlformats.org/package/2006/relationships"><Relationship Id="rId2" Type="http://schemas.openxmlformats.org/officeDocument/2006/relationships/notesSlide" Target="../notesSlides/notesSlide88.xml"/><Relationship Id="rId1" Type="http://schemas.openxmlformats.org/officeDocument/2006/relationships/slideLayout" Target="../slideLayouts/slideLayout18.xml"/></Relationships>
</file>

<file path=ppt/slides/_rels/slide97.xml.rels><?xml version="1.0" encoding="UTF-8" standalone="yes"?>
<Relationships xmlns="http://schemas.openxmlformats.org/package/2006/relationships"><Relationship Id="rId3" Type="http://schemas.openxmlformats.org/officeDocument/2006/relationships/image" Target="../media/image38.jpeg"/><Relationship Id="rId2" Type="http://schemas.openxmlformats.org/officeDocument/2006/relationships/notesSlide" Target="../notesSlides/notesSlide89.xml"/><Relationship Id="rId1" Type="http://schemas.openxmlformats.org/officeDocument/2006/relationships/slideLayout" Target="../slideLayouts/slideLayout18.xml"/></Relationships>
</file>

<file path=ppt/slides/_rels/slide98.xml.rels><?xml version="1.0" encoding="UTF-8" standalone="yes"?>
<Relationships xmlns="http://schemas.openxmlformats.org/package/2006/relationships"><Relationship Id="rId3" Type="http://schemas.openxmlformats.org/officeDocument/2006/relationships/hyperlink" Target="http://www.bakerdonelson.com/affordable-housing" TargetMode="External"/><Relationship Id="rId2" Type="http://schemas.openxmlformats.org/officeDocument/2006/relationships/notesSlide" Target="../notesSlides/notesSlide90.xml"/><Relationship Id="rId1" Type="http://schemas.openxmlformats.org/officeDocument/2006/relationships/slideLayout" Target="../slideLayouts/slideLayout18.xml"/><Relationship Id="rId4" Type="http://schemas.openxmlformats.org/officeDocument/2006/relationships/hyperlink" Target="mailto:lhill@bakerdonelson.com"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EA61300-5C09-47D4-8738-8C1F404CDA94}"/>
              </a:ext>
            </a:extLst>
          </p:cNvPr>
          <p:cNvSpPr>
            <a:spLocks noGrp="1"/>
          </p:cNvSpPr>
          <p:nvPr>
            <p:ph type="ctrTitle"/>
          </p:nvPr>
        </p:nvSpPr>
        <p:spPr>
          <a:xfrm>
            <a:off x="828675" y="720725"/>
            <a:ext cx="7543800" cy="3565525"/>
          </a:xfrm>
        </p:spPr>
        <p:txBody>
          <a:bodyPr rtlCol="0">
            <a:normAutofit/>
          </a:bodyPr>
          <a:lstStyle/>
          <a:p>
            <a:pPr eaLnBrk="1" fontAlgn="auto" hangingPunct="1">
              <a:spcAft>
                <a:spcPts val="0"/>
              </a:spcAft>
              <a:defRPr/>
            </a:pPr>
            <a:r>
              <a:rPr lang="en-US" sz="5600" dirty="0" err="1">
                <a:effectLst>
                  <a:outerShdw blurRad="38100" dist="38100" dir="2700000" algn="tl">
                    <a:srgbClr val="000000">
                      <a:alpha val="43137"/>
                    </a:srgbClr>
                  </a:outerShdw>
                </a:effectLst>
              </a:rPr>
              <a:t>SERC</a:t>
            </a:r>
            <a:r>
              <a:rPr lang="en-US" sz="5600" dirty="0">
                <a:effectLst>
                  <a:outerShdw blurRad="38100" dist="38100" dir="2700000" algn="tl">
                    <a:srgbClr val="000000">
                      <a:alpha val="43137"/>
                    </a:srgbClr>
                  </a:outerShdw>
                </a:effectLst>
              </a:rPr>
              <a:t>-NAHRO </a:t>
            </a:r>
            <a:br>
              <a:rPr lang="en-US" sz="5600" dirty="0">
                <a:effectLst>
                  <a:outerShdw blurRad="38100" dist="38100" dir="2700000" algn="tl">
                    <a:srgbClr val="000000">
                      <a:alpha val="43137"/>
                    </a:srgbClr>
                  </a:outerShdw>
                </a:effectLst>
              </a:rPr>
            </a:br>
            <a:r>
              <a:rPr lang="en-US" sz="5600" dirty="0">
                <a:effectLst>
                  <a:outerShdw blurRad="38100" dist="38100" dir="2700000" algn="tl">
                    <a:srgbClr val="000000">
                      <a:alpha val="43137"/>
                    </a:srgbClr>
                  </a:outerShdw>
                </a:effectLst>
              </a:rPr>
              <a:t>Annual Conference</a:t>
            </a:r>
            <a:br>
              <a:rPr lang="en-US" sz="5600" dirty="0">
                <a:effectLst>
                  <a:outerShdw blurRad="38100" dist="38100" dir="2700000" algn="tl">
                    <a:srgbClr val="000000">
                      <a:alpha val="43137"/>
                    </a:srgbClr>
                  </a:outerShdw>
                </a:effectLst>
              </a:rPr>
            </a:br>
            <a:r>
              <a:rPr lang="en-US" sz="5600" dirty="0">
                <a:effectLst>
                  <a:outerShdw blurRad="38100" dist="38100" dir="2700000" algn="tl">
                    <a:srgbClr val="000000">
                      <a:alpha val="43137"/>
                    </a:srgbClr>
                  </a:outerShdw>
                </a:effectLst>
              </a:rPr>
              <a:t>2021</a:t>
            </a:r>
          </a:p>
        </p:txBody>
      </p:sp>
      <p:pic>
        <p:nvPicPr>
          <p:cNvPr id="14339" name="Picture 3">
            <a:extLst>
              <a:ext uri="{FF2B5EF4-FFF2-40B4-BE49-F238E27FC236}">
                <a16:creationId xmlns:a16="http://schemas.microsoft.com/office/drawing/2014/main" id="{7BE761EC-F160-4383-918D-8C5884E4B2E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276600" y="3733800"/>
            <a:ext cx="3048000" cy="257175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1326826-D800-42C9-AE79-A2D199813654}"/>
              </a:ext>
            </a:extLst>
          </p:cNvPr>
          <p:cNvSpPr>
            <a:spLocks noGrp="1"/>
          </p:cNvSpPr>
          <p:nvPr>
            <p:ph type="title"/>
          </p:nvPr>
        </p:nvSpPr>
        <p:spPr/>
        <p:txBody>
          <a:bodyPr rtlCol="0">
            <a:normAutofit/>
          </a:bodyPr>
          <a:lstStyle/>
          <a:p>
            <a:pPr eaLnBrk="1" fontAlgn="auto" hangingPunct="1">
              <a:spcAft>
                <a:spcPts val="0"/>
              </a:spcAft>
              <a:defRPr/>
            </a:pPr>
            <a:r>
              <a:rPr lang="en-US" dirty="0">
                <a:effectLst>
                  <a:outerShdw blurRad="38100" dist="38100" dir="2700000" algn="tl">
                    <a:srgbClr val="000000">
                      <a:alpha val="43137"/>
                    </a:srgbClr>
                  </a:outerShdw>
                </a:effectLst>
              </a:rPr>
              <a:t>Presenter Introduction</a:t>
            </a:r>
          </a:p>
        </p:txBody>
      </p:sp>
      <p:sp>
        <p:nvSpPr>
          <p:cNvPr id="3" name="Content Placeholder 2">
            <a:extLst>
              <a:ext uri="{FF2B5EF4-FFF2-40B4-BE49-F238E27FC236}">
                <a16:creationId xmlns:a16="http://schemas.microsoft.com/office/drawing/2014/main" id="{84A81EEF-B585-48F7-9FF1-215FCB0F4B9D}"/>
              </a:ext>
            </a:extLst>
          </p:cNvPr>
          <p:cNvSpPr>
            <a:spLocks noGrp="1"/>
          </p:cNvSpPr>
          <p:nvPr>
            <p:ph idx="1"/>
          </p:nvPr>
        </p:nvSpPr>
        <p:spPr>
          <a:xfrm>
            <a:off x="822325" y="1295400"/>
            <a:ext cx="7672388" cy="4337050"/>
          </a:xfrm>
        </p:spPr>
        <p:txBody>
          <a:bodyPr rtlCol="0">
            <a:noAutofit/>
          </a:bodyPr>
          <a:lstStyle/>
          <a:p>
            <a:pPr eaLnBrk="1" fontAlgn="auto" hangingPunct="1">
              <a:spcAft>
                <a:spcPts val="0"/>
              </a:spcAft>
              <a:defRPr/>
            </a:pPr>
            <a:endParaRPr lang="en-US" sz="4200" dirty="0"/>
          </a:p>
          <a:p>
            <a:pPr eaLnBrk="1" fontAlgn="auto" hangingPunct="1">
              <a:spcAft>
                <a:spcPts val="0"/>
              </a:spcAft>
              <a:defRPr/>
            </a:pPr>
            <a:r>
              <a:rPr lang="en-US" sz="4200" dirty="0"/>
              <a:t>Torri Armstrong, </a:t>
            </a:r>
            <a:r>
              <a:rPr lang="en-US" sz="4200" i="1" dirty="0"/>
              <a:t>Attorney </a:t>
            </a:r>
            <a:br>
              <a:rPr lang="en-US" sz="4200" i="1" dirty="0"/>
            </a:br>
            <a:r>
              <a:rPr lang="en-US" sz="4200" i="1" dirty="0"/>
              <a:t>Baker Donelson</a:t>
            </a:r>
          </a:p>
          <a:p>
            <a:pPr marL="0" indent="0" eaLnBrk="1" fontAlgn="auto" hangingPunct="1">
              <a:spcAft>
                <a:spcPts val="0"/>
              </a:spcAft>
              <a:buFontTx/>
              <a:buNone/>
              <a:defRPr/>
            </a:pPr>
            <a:endParaRPr lang="en-US" sz="4200" dirty="0"/>
          </a:p>
          <a:p>
            <a:pPr eaLnBrk="1" fontAlgn="auto" hangingPunct="1">
              <a:spcAft>
                <a:spcPts val="0"/>
              </a:spcAft>
              <a:defRPr/>
            </a:pPr>
            <a:r>
              <a:rPr lang="en-US" sz="4200" dirty="0"/>
              <a:t>Lee Hill, </a:t>
            </a:r>
            <a:r>
              <a:rPr lang="en-US" sz="4200" i="1" dirty="0"/>
              <a:t>Attorney </a:t>
            </a:r>
          </a:p>
          <a:p>
            <a:pPr marL="0" indent="0" eaLnBrk="1" fontAlgn="auto" hangingPunct="1">
              <a:spcAft>
                <a:spcPts val="0"/>
              </a:spcAft>
              <a:buFontTx/>
              <a:buNone/>
              <a:defRPr/>
            </a:pPr>
            <a:r>
              <a:rPr lang="en-US" sz="4200" i="1" dirty="0"/>
              <a:t>  Baker Donelson</a:t>
            </a:r>
            <a:endParaRPr lang="en-US" sz="4200" dirty="0"/>
          </a:p>
          <a:p>
            <a:pPr eaLnBrk="1" fontAlgn="auto" hangingPunct="1">
              <a:spcAft>
                <a:spcPts val="0"/>
              </a:spcAft>
              <a:defRPr/>
            </a:pPr>
            <a:endParaRPr lang="en-US" dirty="0"/>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6118F74-9322-4933-A424-E0901F6E7EBD}"/>
              </a:ext>
            </a:extLst>
          </p:cNvPr>
          <p:cNvSpPr>
            <a:spLocks noGrp="1"/>
          </p:cNvSpPr>
          <p:nvPr>
            <p:ph type="ctrTitle"/>
          </p:nvPr>
        </p:nvSpPr>
        <p:spPr>
          <a:xfrm>
            <a:off x="828675" y="720725"/>
            <a:ext cx="7543800" cy="3565525"/>
          </a:xfrm>
        </p:spPr>
        <p:txBody>
          <a:bodyPr rtlCol="0">
            <a:normAutofit/>
          </a:bodyPr>
          <a:lstStyle/>
          <a:p>
            <a:pPr eaLnBrk="1" fontAlgn="auto" hangingPunct="1">
              <a:spcAft>
                <a:spcPts val="0"/>
              </a:spcAft>
              <a:defRPr/>
            </a:pPr>
            <a:r>
              <a:rPr lang="en-US" sz="5600" dirty="0">
                <a:effectLst>
                  <a:outerShdw blurRad="38100" dist="38100" dir="2700000" algn="tl">
                    <a:srgbClr val="000000">
                      <a:alpha val="43137"/>
                    </a:srgbClr>
                  </a:outerShdw>
                </a:effectLst>
              </a:rPr>
              <a:t>Public Housing Authority 101</a:t>
            </a: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CE408B-8CC6-4F8C-9B93-D028EF5775D6}"/>
              </a:ext>
            </a:extLst>
          </p:cNvPr>
          <p:cNvSpPr>
            <a:spLocks noGrp="1"/>
          </p:cNvSpPr>
          <p:nvPr>
            <p:ph type="title"/>
          </p:nvPr>
        </p:nvSpPr>
        <p:spPr/>
        <p:txBody>
          <a:bodyPr rtlCol="0">
            <a:normAutofit fontScale="90000"/>
          </a:bodyPr>
          <a:lstStyle/>
          <a:p>
            <a:pPr eaLnBrk="1" fontAlgn="auto" hangingPunct="1">
              <a:spcAft>
                <a:spcPts val="0"/>
              </a:spcAft>
              <a:defRPr/>
            </a:pPr>
            <a:r>
              <a:rPr lang="en-US" dirty="0">
                <a:effectLst>
                  <a:outerShdw blurRad="38100" dist="38100" dir="2700000" algn="tl">
                    <a:srgbClr val="000000">
                      <a:alpha val="43137"/>
                    </a:srgbClr>
                  </a:outerShdw>
                </a:effectLst>
              </a:rPr>
              <a:t>What is a Public Housing Agency (PHA)?</a:t>
            </a:r>
          </a:p>
        </p:txBody>
      </p:sp>
      <p:sp>
        <p:nvSpPr>
          <p:cNvPr id="3" name="Content Placeholder 2">
            <a:extLst>
              <a:ext uri="{FF2B5EF4-FFF2-40B4-BE49-F238E27FC236}">
                <a16:creationId xmlns:a16="http://schemas.microsoft.com/office/drawing/2014/main" id="{C17D7D28-F52A-4181-9043-3219A8B8CDA7}"/>
              </a:ext>
            </a:extLst>
          </p:cNvPr>
          <p:cNvSpPr>
            <a:spLocks noGrp="1"/>
          </p:cNvSpPr>
          <p:nvPr>
            <p:ph idx="1"/>
          </p:nvPr>
        </p:nvSpPr>
        <p:spPr>
          <a:xfrm>
            <a:off x="457200" y="1447800"/>
            <a:ext cx="7924800" cy="5181600"/>
          </a:xfrm>
        </p:spPr>
        <p:txBody>
          <a:bodyPr rtlCol="0">
            <a:normAutofit fontScale="40000" lnSpcReduction="20000"/>
          </a:bodyPr>
          <a:lstStyle/>
          <a:p>
            <a:pPr marL="473075" indent="0" eaLnBrk="1" fontAlgn="auto" hangingPunct="1">
              <a:spcBef>
                <a:spcPts val="0"/>
              </a:spcBef>
              <a:spcAft>
                <a:spcPts val="900"/>
              </a:spcAft>
              <a:buFontTx/>
              <a:buNone/>
              <a:defRPr/>
            </a:pPr>
            <a:r>
              <a:rPr lang="en-US" sz="4000" b="1" dirty="0"/>
              <a:t>A PHA is a partnership of State, Local, and Federal law</a:t>
            </a:r>
            <a:r>
              <a:rPr lang="en-US" sz="4000" dirty="0"/>
              <a:t>. </a:t>
            </a:r>
          </a:p>
          <a:p>
            <a:pPr marL="925513" indent="-452438" eaLnBrk="1" fontAlgn="auto" hangingPunct="1">
              <a:spcBef>
                <a:spcPts val="0"/>
              </a:spcBef>
              <a:spcAft>
                <a:spcPts val="900"/>
              </a:spcAft>
              <a:buFont typeface="Wingdings" charset="2"/>
              <a:buChar char="§"/>
              <a:defRPr/>
            </a:pPr>
            <a:r>
              <a:rPr lang="en-US" sz="4000" b="1" dirty="0"/>
              <a:t>State</a:t>
            </a:r>
          </a:p>
          <a:p>
            <a:pPr marL="1392238" lvl="1" indent="-571500" eaLnBrk="1" fontAlgn="auto" hangingPunct="1">
              <a:spcBef>
                <a:spcPts val="0"/>
              </a:spcBef>
              <a:spcAft>
                <a:spcPts val="900"/>
              </a:spcAft>
              <a:buFont typeface="Wingdings" panose="05000000000000000000" pitchFamily="2" charset="2"/>
              <a:buChar char="v"/>
              <a:defRPr/>
            </a:pPr>
            <a:r>
              <a:rPr lang="en-US" sz="4000" dirty="0"/>
              <a:t>The State enacts authorizing legislation for PHAs.</a:t>
            </a:r>
          </a:p>
          <a:p>
            <a:pPr marL="1731963" lvl="2" indent="-571500" eaLnBrk="1" fontAlgn="auto" hangingPunct="1">
              <a:spcBef>
                <a:spcPts val="0"/>
              </a:spcBef>
              <a:spcAft>
                <a:spcPts val="900"/>
              </a:spcAft>
              <a:buFont typeface="Courier New" panose="02070309020205020404" pitchFamily="49" charset="0"/>
              <a:buChar char="o"/>
              <a:defRPr/>
            </a:pPr>
            <a:r>
              <a:rPr lang="en-US" sz="3500" b="1" dirty="0"/>
              <a:t>Model Act </a:t>
            </a:r>
            <a:r>
              <a:rPr lang="en-US" sz="3500" dirty="0"/>
              <a:t>-- In each town, city, and county there is hereby created a public body corporate and politic to be known as a "housing authority."</a:t>
            </a:r>
          </a:p>
          <a:p>
            <a:pPr marL="925513" indent="-452438" eaLnBrk="1" fontAlgn="auto" hangingPunct="1">
              <a:spcBef>
                <a:spcPts val="0"/>
              </a:spcBef>
              <a:spcAft>
                <a:spcPts val="900"/>
              </a:spcAft>
              <a:buFont typeface="Wingdings" charset="2"/>
              <a:buChar char="§"/>
              <a:defRPr/>
            </a:pPr>
            <a:r>
              <a:rPr lang="en-US" sz="4000" b="1" dirty="0"/>
              <a:t>Local</a:t>
            </a:r>
          </a:p>
          <a:p>
            <a:pPr marL="1392238" lvl="1" indent="-571500" eaLnBrk="1" fontAlgn="auto" hangingPunct="1">
              <a:spcBef>
                <a:spcPts val="0"/>
              </a:spcBef>
              <a:spcAft>
                <a:spcPts val="900"/>
              </a:spcAft>
              <a:buFont typeface="Wingdings" panose="05000000000000000000" pitchFamily="2" charset="2"/>
              <a:buChar char="v"/>
              <a:defRPr/>
            </a:pPr>
            <a:r>
              <a:rPr lang="en-US" sz="4000" dirty="0"/>
              <a:t>PHAs have no power until the governing body of the town, city, or county declares there is a need for such housing authority by proper resolution.</a:t>
            </a:r>
          </a:p>
          <a:p>
            <a:pPr marL="1731963" lvl="2" indent="-571500" eaLnBrk="1" fontAlgn="auto" hangingPunct="1">
              <a:spcBef>
                <a:spcPts val="0"/>
              </a:spcBef>
              <a:spcAft>
                <a:spcPts val="900"/>
              </a:spcAft>
              <a:buFont typeface="Courier New" panose="02070309020205020404" pitchFamily="49" charset="0"/>
              <a:buChar char="o"/>
              <a:defRPr/>
            </a:pPr>
            <a:r>
              <a:rPr lang="en-US" sz="3500" b="1" dirty="0"/>
              <a:t>Model Act </a:t>
            </a:r>
            <a:r>
              <a:rPr lang="en-US" sz="3500" dirty="0"/>
              <a:t>-- Such authority shall not transact any business or exercise its powers hereunder until or unless the governing body of the town or city or county by proper resolution declares at any time that there is a need for an authority to function in such town, city, or county</a:t>
            </a:r>
          </a:p>
          <a:p>
            <a:pPr marL="925513" indent="-452438" eaLnBrk="1" fontAlgn="auto" hangingPunct="1">
              <a:spcBef>
                <a:spcPts val="0"/>
              </a:spcBef>
              <a:spcAft>
                <a:spcPts val="900"/>
              </a:spcAft>
              <a:buFont typeface="Wingdings" charset="2"/>
              <a:buChar char="§"/>
              <a:defRPr/>
            </a:pPr>
            <a:r>
              <a:rPr lang="en-US" sz="4000" b="1" dirty="0"/>
              <a:t>Federal</a:t>
            </a:r>
          </a:p>
          <a:p>
            <a:pPr marL="1392238" lvl="1" indent="-571500" eaLnBrk="1" fontAlgn="auto" hangingPunct="1">
              <a:spcBef>
                <a:spcPts val="0"/>
              </a:spcBef>
              <a:spcAft>
                <a:spcPts val="900"/>
              </a:spcAft>
              <a:buFont typeface="Wingdings" panose="05000000000000000000" pitchFamily="2" charset="2"/>
              <a:buChar char="v"/>
              <a:defRPr/>
            </a:pPr>
            <a:r>
              <a:rPr lang="en-US" sz="4000" dirty="0"/>
              <a:t>PHAs are federally funded. </a:t>
            </a:r>
          </a:p>
          <a:p>
            <a:pPr marL="1392238" lvl="1" indent="-571500" eaLnBrk="1" fontAlgn="auto" hangingPunct="1">
              <a:spcBef>
                <a:spcPts val="0"/>
              </a:spcBef>
              <a:spcAft>
                <a:spcPts val="900"/>
              </a:spcAft>
              <a:buFont typeface="Wingdings" panose="05000000000000000000" pitchFamily="2" charset="2"/>
              <a:buChar char="v"/>
              <a:defRPr/>
            </a:pPr>
            <a:r>
              <a:rPr lang="en-US" sz="4000" dirty="0"/>
              <a:t>HUD administers federal aid to public housing authorities that manage housing for low income residents at rents they can afford.</a:t>
            </a:r>
          </a:p>
          <a:p>
            <a:pPr marL="1392238" lvl="1" indent="-571500" eaLnBrk="1" fontAlgn="auto" hangingPunct="1">
              <a:spcBef>
                <a:spcPts val="0"/>
              </a:spcBef>
              <a:spcAft>
                <a:spcPts val="900"/>
              </a:spcAft>
              <a:buFont typeface="Wingdings" panose="05000000000000000000" pitchFamily="2" charset="2"/>
              <a:buChar char="v"/>
              <a:defRPr/>
            </a:pPr>
            <a:endParaRPr lang="en-US" sz="3600" b="1" dirty="0"/>
          </a:p>
          <a:p>
            <a:pPr marL="0" indent="0" eaLnBrk="1" fontAlgn="auto" hangingPunct="1">
              <a:spcAft>
                <a:spcPts val="0"/>
              </a:spcAft>
              <a:buFontTx/>
              <a:buNone/>
              <a:defRPr/>
            </a:pPr>
            <a:endParaRPr lang="en-US" sz="2800" dirty="0"/>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A30E2F-BF23-4D27-BC83-165283B53D09}"/>
              </a:ext>
            </a:extLst>
          </p:cNvPr>
          <p:cNvSpPr>
            <a:spLocks noGrp="1"/>
          </p:cNvSpPr>
          <p:nvPr>
            <p:ph type="title"/>
          </p:nvPr>
        </p:nvSpPr>
        <p:spPr/>
        <p:txBody>
          <a:bodyPr rtlCol="0">
            <a:normAutofit/>
          </a:bodyPr>
          <a:lstStyle/>
          <a:p>
            <a:pPr eaLnBrk="1" fontAlgn="auto" hangingPunct="1">
              <a:spcAft>
                <a:spcPts val="0"/>
              </a:spcAft>
              <a:defRPr/>
            </a:pPr>
            <a:r>
              <a:rPr lang="en-US" dirty="0"/>
              <a:t>State Laws that Matter to PHAs </a:t>
            </a:r>
            <a:endParaRPr lang="en-US" dirty="0">
              <a:effectLst>
                <a:outerShdw blurRad="38100" dist="38100" dir="2700000" algn="tl">
                  <a:srgbClr val="000000">
                    <a:alpha val="43137"/>
                  </a:srgbClr>
                </a:outerShdw>
              </a:effectLst>
            </a:endParaRPr>
          </a:p>
        </p:txBody>
      </p:sp>
      <p:sp>
        <p:nvSpPr>
          <p:cNvPr id="5" name="Content Placeholder 4">
            <a:extLst>
              <a:ext uri="{FF2B5EF4-FFF2-40B4-BE49-F238E27FC236}">
                <a16:creationId xmlns:a16="http://schemas.microsoft.com/office/drawing/2014/main" id="{4D4035A8-8A25-4B37-BD89-80C73EF6250C}"/>
              </a:ext>
            </a:extLst>
          </p:cNvPr>
          <p:cNvSpPr>
            <a:spLocks noGrp="1"/>
          </p:cNvSpPr>
          <p:nvPr>
            <p:ph idx="1"/>
          </p:nvPr>
        </p:nvSpPr>
        <p:spPr>
          <a:xfrm>
            <a:off x="838200" y="1524000"/>
            <a:ext cx="7672388" cy="4410075"/>
          </a:xfrm>
        </p:spPr>
        <p:txBody>
          <a:bodyPr rtlCol="0">
            <a:noAutofit/>
          </a:bodyPr>
          <a:lstStyle/>
          <a:p>
            <a:pPr eaLnBrk="1" fontAlgn="auto" hangingPunct="1">
              <a:spcAft>
                <a:spcPts val="0"/>
              </a:spcAft>
              <a:buFont typeface="Wingdings" panose="05000000000000000000" pitchFamily="2" charset="2"/>
              <a:buChar char="v"/>
              <a:defRPr/>
            </a:pPr>
            <a:r>
              <a:rPr lang="en-US" sz="2400" b="1" dirty="0"/>
              <a:t>Open Meetings </a:t>
            </a:r>
          </a:p>
          <a:p>
            <a:pPr lvl="1" eaLnBrk="1" fontAlgn="auto" hangingPunct="1">
              <a:spcAft>
                <a:spcPts val="0"/>
              </a:spcAft>
              <a:buFont typeface="Courier New" panose="02070309020205020404" pitchFamily="49" charset="0"/>
              <a:buChar char="o"/>
              <a:defRPr/>
            </a:pPr>
            <a:r>
              <a:rPr lang="en-US" b="1" dirty="0"/>
              <a:t>State laws generally </a:t>
            </a:r>
            <a:r>
              <a:rPr lang="en-US" dirty="0"/>
              <a:t>-- Official meetings of public bodies should be open to the public at all times unless declared an executive session.</a:t>
            </a:r>
          </a:p>
          <a:p>
            <a:pPr lvl="1" eaLnBrk="1" fontAlgn="auto" hangingPunct="1">
              <a:spcAft>
                <a:spcPts val="0"/>
              </a:spcAft>
              <a:buFont typeface="Courier New" panose="02070309020205020404" pitchFamily="49" charset="0"/>
              <a:buChar char="o"/>
              <a:defRPr/>
            </a:pPr>
            <a:r>
              <a:rPr lang="en-US" dirty="0"/>
              <a:t>Minutes </a:t>
            </a:r>
          </a:p>
          <a:p>
            <a:pPr lvl="1" eaLnBrk="1" fontAlgn="auto" hangingPunct="1">
              <a:spcAft>
                <a:spcPts val="0"/>
              </a:spcAft>
              <a:buFont typeface="Courier New" panose="02070309020205020404" pitchFamily="49" charset="0"/>
              <a:buChar char="o"/>
              <a:defRPr/>
            </a:pPr>
            <a:r>
              <a:rPr lang="en-US" dirty="0"/>
              <a:t>Executive Session</a:t>
            </a:r>
          </a:p>
          <a:p>
            <a:pPr lvl="1" eaLnBrk="1" fontAlgn="auto" hangingPunct="1">
              <a:spcAft>
                <a:spcPts val="0"/>
              </a:spcAft>
              <a:buFont typeface="Courier New" panose="02070309020205020404" pitchFamily="49" charset="0"/>
              <a:buChar char="o"/>
              <a:defRPr/>
            </a:pPr>
            <a:endParaRPr lang="en-US" dirty="0"/>
          </a:p>
          <a:p>
            <a:pPr marL="341313" lvl="1" indent="0" eaLnBrk="1" fontAlgn="auto" hangingPunct="1">
              <a:spcAft>
                <a:spcPts val="0"/>
              </a:spcAft>
              <a:buFont typeface="Tahoma" pitchFamily="34" charset="0"/>
              <a:buNone/>
              <a:defRPr/>
            </a:pPr>
            <a:endParaRPr lang="en-US" dirty="0"/>
          </a:p>
          <a:p>
            <a:pPr eaLnBrk="1" fontAlgn="auto" hangingPunct="1">
              <a:spcAft>
                <a:spcPts val="0"/>
              </a:spcAft>
              <a:buFont typeface="Wingdings" panose="05000000000000000000" pitchFamily="2" charset="2"/>
              <a:buChar char="v"/>
              <a:defRPr/>
            </a:pPr>
            <a:r>
              <a:rPr lang="en-US" sz="2400" b="1" dirty="0"/>
              <a:t>Open Records</a:t>
            </a:r>
          </a:p>
          <a:p>
            <a:pPr lvl="1" eaLnBrk="1" fontAlgn="auto" hangingPunct="1">
              <a:spcAft>
                <a:spcPts val="0"/>
              </a:spcAft>
              <a:buFont typeface="Courier New" panose="02070309020205020404" pitchFamily="49" charset="0"/>
              <a:buChar char="o"/>
              <a:defRPr/>
            </a:pPr>
            <a:r>
              <a:rPr lang="en-US" b="1" dirty="0"/>
              <a:t>State laws generally </a:t>
            </a:r>
            <a:r>
              <a:rPr lang="en-US" dirty="0"/>
              <a:t>-- PHA records must be available for inspection by any person.</a:t>
            </a:r>
          </a:p>
        </p:txBody>
      </p:sp>
      <p:pic>
        <p:nvPicPr>
          <p:cNvPr id="22532" name="Picture 4" descr="C:\Users\tct\AppData\Local\Microsoft\Windows\Temporary Internet Files\Content.IE5\IHVZOQMI\board-clip-art[1].gif">
            <a:extLst>
              <a:ext uri="{FF2B5EF4-FFF2-40B4-BE49-F238E27FC236}">
                <a16:creationId xmlns:a16="http://schemas.microsoft.com/office/drawing/2014/main" id="{470EC022-2244-4919-8D35-256D0D53765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343525" y="3505200"/>
            <a:ext cx="3038475" cy="1762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4578" name="Picture 4" descr="C:\Users\tct\AppData\Local\Microsoft\Windows\Temporary Internet Files\Content.IE5\7TH0AQ5K\opinion[1].gif">
            <a:extLst>
              <a:ext uri="{FF2B5EF4-FFF2-40B4-BE49-F238E27FC236}">
                <a16:creationId xmlns:a16="http://schemas.microsoft.com/office/drawing/2014/main" id="{0931B314-A807-49F5-A88F-BA99114296A9}"/>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867400" y="2667000"/>
            <a:ext cx="1912938" cy="18526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4579" name="Title 1">
            <a:extLst>
              <a:ext uri="{FF2B5EF4-FFF2-40B4-BE49-F238E27FC236}">
                <a16:creationId xmlns:a16="http://schemas.microsoft.com/office/drawing/2014/main" id="{676F757E-D0BB-4E78-8D9E-8265F34BF5EC}"/>
              </a:ext>
            </a:extLst>
          </p:cNvPr>
          <p:cNvSpPr>
            <a:spLocks noGrp="1"/>
          </p:cNvSpPr>
          <p:nvPr>
            <p:ph type="title"/>
          </p:nvPr>
        </p:nvSpPr>
        <p:spPr/>
        <p:txBody>
          <a:bodyPr/>
          <a:lstStyle/>
          <a:p>
            <a:pPr eaLnBrk="1" hangingPunct="1"/>
            <a:r>
              <a:rPr lang="en-US" altLang="en-US">
                <a:latin typeface="Arial" panose="020B0604020202020204" pitchFamily="34" charset="0"/>
                <a:cs typeface="Arial" panose="020B0604020202020204" pitchFamily="34" charset="0"/>
              </a:rPr>
              <a:t>State Laws that Matter to PHAs</a:t>
            </a:r>
          </a:p>
        </p:txBody>
      </p:sp>
      <p:sp>
        <p:nvSpPr>
          <p:cNvPr id="3" name="Content Placeholder 2">
            <a:extLst>
              <a:ext uri="{FF2B5EF4-FFF2-40B4-BE49-F238E27FC236}">
                <a16:creationId xmlns:a16="http://schemas.microsoft.com/office/drawing/2014/main" id="{AE7511DA-4D1B-41B7-B3FC-C4E18A48D2AC}"/>
              </a:ext>
            </a:extLst>
          </p:cNvPr>
          <p:cNvSpPr>
            <a:spLocks noGrp="1"/>
          </p:cNvSpPr>
          <p:nvPr>
            <p:ph idx="1"/>
          </p:nvPr>
        </p:nvSpPr>
        <p:spPr>
          <a:xfrm>
            <a:off x="457200" y="1447800"/>
            <a:ext cx="8229600" cy="4953000"/>
          </a:xfrm>
        </p:spPr>
        <p:txBody>
          <a:bodyPr rtlCol="0">
            <a:normAutofit lnSpcReduction="10000"/>
          </a:bodyPr>
          <a:lstStyle/>
          <a:p>
            <a:pPr eaLnBrk="1" fontAlgn="auto" hangingPunct="1">
              <a:spcAft>
                <a:spcPts val="0"/>
              </a:spcAft>
              <a:buFont typeface="Wingdings" panose="05000000000000000000" pitchFamily="2" charset="2"/>
              <a:buChar char="v"/>
              <a:defRPr/>
            </a:pPr>
            <a:r>
              <a:rPr lang="en-US" b="1" dirty="0"/>
              <a:t>Attorney General Opinions </a:t>
            </a:r>
          </a:p>
          <a:p>
            <a:pPr lvl="1" eaLnBrk="1" fontAlgn="auto" hangingPunct="1">
              <a:spcAft>
                <a:spcPts val="0"/>
              </a:spcAft>
              <a:buFont typeface="Courier New" panose="02070309020205020404" pitchFamily="49" charset="0"/>
              <a:buChar char="o"/>
              <a:defRPr/>
            </a:pPr>
            <a:r>
              <a:rPr lang="en-US" sz="1800" b="1" dirty="0"/>
              <a:t>Who? </a:t>
            </a:r>
            <a:r>
              <a:rPr lang="en-US" sz="1800" dirty="0"/>
              <a:t>– State agencies and public officials</a:t>
            </a:r>
            <a:endParaRPr lang="en-US" sz="1800" b="1" dirty="0"/>
          </a:p>
          <a:p>
            <a:pPr lvl="1" eaLnBrk="1" fontAlgn="auto" hangingPunct="1">
              <a:spcAft>
                <a:spcPts val="0"/>
              </a:spcAft>
              <a:buFont typeface="Courier New" panose="02070309020205020404" pitchFamily="49" charset="0"/>
              <a:buChar char="o"/>
              <a:defRPr/>
            </a:pPr>
            <a:r>
              <a:rPr lang="en-US" sz="1800" b="1" dirty="0"/>
              <a:t>How? </a:t>
            </a:r>
            <a:r>
              <a:rPr lang="en-US" sz="1800" dirty="0"/>
              <a:t>– By written request in the form of a letter to the Attorney General</a:t>
            </a:r>
            <a:endParaRPr lang="en-US" sz="1800" b="1" dirty="0"/>
          </a:p>
          <a:p>
            <a:pPr lvl="1" eaLnBrk="1" fontAlgn="auto" hangingPunct="1">
              <a:spcAft>
                <a:spcPts val="0"/>
              </a:spcAft>
              <a:buFont typeface="Courier New" panose="02070309020205020404" pitchFamily="49" charset="0"/>
              <a:buChar char="o"/>
              <a:defRPr/>
            </a:pPr>
            <a:r>
              <a:rPr lang="en-US" sz="1800" b="1" dirty="0"/>
              <a:t>Effect? </a:t>
            </a:r>
            <a:r>
              <a:rPr lang="en-US" sz="1800" dirty="0"/>
              <a:t>– Formal advice that protects against civil and criminal liability</a:t>
            </a:r>
            <a:endParaRPr lang="en-US" sz="1800" b="1" dirty="0"/>
          </a:p>
          <a:p>
            <a:pPr lvl="1" eaLnBrk="1" fontAlgn="auto" hangingPunct="1">
              <a:spcAft>
                <a:spcPts val="0"/>
              </a:spcAft>
              <a:buFont typeface="Courier New" panose="02070309020205020404" pitchFamily="49" charset="0"/>
              <a:buChar char="o"/>
              <a:defRPr/>
            </a:pPr>
            <a:r>
              <a:rPr lang="en-US" sz="1800" b="1" dirty="0"/>
              <a:t>Process </a:t>
            </a:r>
            <a:r>
              <a:rPr lang="en-US" sz="1800" dirty="0"/>
              <a:t>– Varies by State</a:t>
            </a:r>
            <a:endParaRPr lang="en-US" sz="1800" b="1" dirty="0"/>
          </a:p>
          <a:p>
            <a:pPr marL="341313" lvl="1" indent="0" eaLnBrk="1" fontAlgn="auto" hangingPunct="1">
              <a:spcAft>
                <a:spcPts val="0"/>
              </a:spcAft>
              <a:buFont typeface="Tahoma" pitchFamily="34" charset="0"/>
              <a:buNone/>
              <a:defRPr/>
            </a:pPr>
            <a:endParaRPr lang="en-US" sz="1800" b="1" dirty="0"/>
          </a:p>
          <a:p>
            <a:pPr marL="341313" lvl="1" indent="0" eaLnBrk="1" fontAlgn="auto" hangingPunct="1">
              <a:spcAft>
                <a:spcPts val="0"/>
              </a:spcAft>
              <a:buFont typeface="Tahoma" pitchFamily="34" charset="0"/>
              <a:buNone/>
              <a:defRPr/>
            </a:pPr>
            <a:endParaRPr lang="en-US" sz="1800" b="1" dirty="0"/>
          </a:p>
          <a:p>
            <a:pPr eaLnBrk="1" fontAlgn="auto" hangingPunct="1">
              <a:spcAft>
                <a:spcPts val="0"/>
              </a:spcAft>
              <a:buFont typeface="Wingdings" panose="05000000000000000000" pitchFamily="2" charset="2"/>
              <a:buChar char="v"/>
              <a:defRPr/>
            </a:pPr>
            <a:r>
              <a:rPr lang="en-US" b="1" dirty="0"/>
              <a:t>State Procurement Laws</a:t>
            </a:r>
          </a:p>
          <a:p>
            <a:pPr lvl="1" eaLnBrk="1" fontAlgn="auto" hangingPunct="1">
              <a:spcAft>
                <a:spcPts val="0"/>
              </a:spcAft>
              <a:buFont typeface="Courier New" panose="02070309020205020404" pitchFamily="49" charset="0"/>
              <a:buChar char="o"/>
              <a:defRPr/>
            </a:pPr>
            <a:r>
              <a:rPr lang="en-US" sz="1800" dirty="0"/>
              <a:t>Vary but generally – not applicable to PHAs</a:t>
            </a:r>
          </a:p>
          <a:p>
            <a:pPr lvl="1" eaLnBrk="1" fontAlgn="auto" hangingPunct="1">
              <a:spcAft>
                <a:spcPts val="0"/>
              </a:spcAft>
              <a:buFont typeface="Courier New" panose="02070309020205020404" pitchFamily="49" charset="0"/>
              <a:buChar char="o"/>
              <a:defRPr/>
            </a:pPr>
            <a:r>
              <a:rPr lang="en-US" sz="1800" dirty="0"/>
              <a:t>Must follow federal procurement laws and PHAs own procurement policy</a:t>
            </a:r>
          </a:p>
          <a:p>
            <a:pPr marL="341313" lvl="1" indent="0" eaLnBrk="1" fontAlgn="auto" hangingPunct="1">
              <a:spcAft>
                <a:spcPts val="0"/>
              </a:spcAft>
              <a:buFont typeface="Tahoma" pitchFamily="34" charset="0"/>
              <a:buNone/>
              <a:defRPr/>
            </a:pPr>
            <a:endParaRPr lang="en-US" sz="1800" dirty="0"/>
          </a:p>
          <a:p>
            <a:pPr eaLnBrk="1" fontAlgn="auto" hangingPunct="1">
              <a:spcAft>
                <a:spcPts val="0"/>
              </a:spcAft>
              <a:buFont typeface="Wingdings" panose="05000000000000000000" pitchFamily="2" charset="2"/>
              <a:buChar char="v"/>
              <a:defRPr/>
            </a:pPr>
            <a:r>
              <a:rPr lang="en-US" b="1" dirty="0"/>
              <a:t>State Tort Claims Act </a:t>
            </a:r>
          </a:p>
          <a:p>
            <a:pPr lvl="1" eaLnBrk="1" fontAlgn="auto" hangingPunct="1">
              <a:spcAft>
                <a:spcPts val="0"/>
              </a:spcAft>
              <a:buFont typeface="Courier New" panose="02070309020205020404" pitchFamily="49" charset="0"/>
              <a:buChar char="o"/>
              <a:defRPr/>
            </a:pPr>
            <a:r>
              <a:rPr lang="en-US" sz="1800" dirty="0"/>
              <a:t>Set of statutes that define when, how, and whether someone can bring suit against a governmental entity</a:t>
            </a:r>
          </a:p>
          <a:p>
            <a:pPr marL="0" indent="0" eaLnBrk="1" fontAlgn="auto" hangingPunct="1">
              <a:spcAft>
                <a:spcPts val="0"/>
              </a:spcAft>
              <a:buFontTx/>
              <a:buNone/>
              <a:defRPr/>
            </a:pPr>
            <a:endParaRPr lang="en-US" b="1" dirty="0"/>
          </a:p>
          <a:p>
            <a:pPr eaLnBrk="1" fontAlgn="auto" hangingPunct="1">
              <a:spcAft>
                <a:spcPts val="0"/>
              </a:spcAft>
              <a:defRPr/>
            </a:pPr>
            <a:endParaRPr lang="en-US" dirty="0"/>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Title 1">
            <a:extLst>
              <a:ext uri="{FF2B5EF4-FFF2-40B4-BE49-F238E27FC236}">
                <a16:creationId xmlns:a16="http://schemas.microsoft.com/office/drawing/2014/main" id="{1683D6EA-C30A-40BF-BC3D-3DF0158F5F8B}"/>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Federal Guidance that Matters to PHAs</a:t>
            </a:r>
          </a:p>
        </p:txBody>
      </p:sp>
      <p:sp>
        <p:nvSpPr>
          <p:cNvPr id="3" name="Content Placeholder 2">
            <a:extLst>
              <a:ext uri="{FF2B5EF4-FFF2-40B4-BE49-F238E27FC236}">
                <a16:creationId xmlns:a16="http://schemas.microsoft.com/office/drawing/2014/main" id="{2F9A8012-42F5-44A0-B6F6-1D4FC42E96A8}"/>
              </a:ext>
            </a:extLst>
          </p:cNvPr>
          <p:cNvSpPr>
            <a:spLocks noGrp="1"/>
          </p:cNvSpPr>
          <p:nvPr>
            <p:ph idx="1"/>
          </p:nvPr>
        </p:nvSpPr>
        <p:spPr>
          <a:xfrm>
            <a:off x="381000" y="1371600"/>
            <a:ext cx="8229600" cy="5105400"/>
          </a:xfrm>
        </p:spPr>
        <p:txBody>
          <a:bodyPr rtlCol="0">
            <a:normAutofit fontScale="77500" lnSpcReduction="20000"/>
          </a:bodyPr>
          <a:lstStyle/>
          <a:p>
            <a:pPr eaLnBrk="1" fontAlgn="auto" hangingPunct="1">
              <a:spcAft>
                <a:spcPts val="0"/>
              </a:spcAft>
              <a:buFont typeface="Wingdings" panose="05000000000000000000" pitchFamily="2" charset="2"/>
              <a:buChar char="v"/>
              <a:defRPr/>
            </a:pPr>
            <a:r>
              <a:rPr lang="en-US" b="1" dirty="0"/>
              <a:t>Federal Regulations</a:t>
            </a:r>
          </a:p>
          <a:p>
            <a:pPr marL="0" indent="0" eaLnBrk="1" fontAlgn="auto" hangingPunct="1">
              <a:spcAft>
                <a:spcPts val="0"/>
              </a:spcAft>
              <a:buFontTx/>
              <a:buNone/>
              <a:defRPr/>
            </a:pPr>
            <a:endParaRPr lang="en-US" b="1" dirty="0"/>
          </a:p>
          <a:p>
            <a:pPr eaLnBrk="1" fontAlgn="auto" hangingPunct="1">
              <a:spcAft>
                <a:spcPts val="0"/>
              </a:spcAft>
              <a:buFont typeface="Wingdings" panose="05000000000000000000" pitchFamily="2" charset="2"/>
              <a:buChar char="v"/>
              <a:defRPr/>
            </a:pPr>
            <a:r>
              <a:rPr lang="en-US" b="1" dirty="0"/>
              <a:t>HUD Guidance</a:t>
            </a:r>
          </a:p>
          <a:p>
            <a:pPr lvl="1" eaLnBrk="1" fontAlgn="auto" hangingPunct="1">
              <a:spcAft>
                <a:spcPts val="0"/>
              </a:spcAft>
              <a:buFont typeface="Courier New" panose="02070309020205020404" pitchFamily="49" charset="0"/>
              <a:buChar char="o"/>
              <a:defRPr/>
            </a:pPr>
            <a:r>
              <a:rPr lang="en-US" dirty="0"/>
              <a:t>HUD interprets laws handed down by Congress and develops regulations to guide PHAs</a:t>
            </a:r>
          </a:p>
          <a:p>
            <a:pPr lvl="1" eaLnBrk="1" fontAlgn="auto" hangingPunct="1">
              <a:spcAft>
                <a:spcPts val="0"/>
              </a:spcAft>
              <a:buFont typeface="Courier New" panose="02070309020205020404" pitchFamily="49" charset="0"/>
              <a:buChar char="o"/>
              <a:defRPr/>
            </a:pPr>
            <a:r>
              <a:rPr lang="en-US" dirty="0"/>
              <a:t>HUD Handbooks</a:t>
            </a:r>
          </a:p>
          <a:p>
            <a:pPr lvl="1" eaLnBrk="1" fontAlgn="auto" hangingPunct="1">
              <a:spcAft>
                <a:spcPts val="0"/>
              </a:spcAft>
              <a:buFont typeface="Courier New" panose="02070309020205020404" pitchFamily="49" charset="0"/>
              <a:buChar char="o"/>
              <a:defRPr/>
            </a:pPr>
            <a:r>
              <a:rPr lang="en-US" dirty="0"/>
              <a:t>HUD Notices </a:t>
            </a:r>
          </a:p>
          <a:p>
            <a:pPr lvl="1" indent="-342900" eaLnBrk="1" fontAlgn="auto" hangingPunct="1">
              <a:spcAft>
                <a:spcPts val="0"/>
              </a:spcAft>
              <a:buFont typeface="Courier New" panose="02070309020205020404" pitchFamily="49" charset="0"/>
              <a:buChar char="o"/>
              <a:defRPr/>
            </a:pPr>
            <a:endParaRPr lang="en-US" b="1" dirty="0"/>
          </a:p>
          <a:p>
            <a:pPr eaLnBrk="1" fontAlgn="auto" hangingPunct="1">
              <a:spcAft>
                <a:spcPts val="0"/>
              </a:spcAft>
              <a:buFont typeface="Wingdings" panose="05000000000000000000" pitchFamily="2" charset="2"/>
              <a:buChar char="v"/>
              <a:defRPr/>
            </a:pPr>
            <a:r>
              <a:rPr lang="en-US" b="1" dirty="0"/>
              <a:t>Contracts</a:t>
            </a:r>
          </a:p>
          <a:p>
            <a:pPr lvl="1" eaLnBrk="1" fontAlgn="auto" hangingPunct="1">
              <a:spcAft>
                <a:spcPts val="0"/>
              </a:spcAft>
              <a:defRPr/>
            </a:pPr>
            <a:r>
              <a:rPr lang="en-US" dirty="0"/>
              <a:t>Annual Contributions Contract (Public Housing and Section 8)</a:t>
            </a:r>
          </a:p>
          <a:p>
            <a:pPr marL="688975" lvl="2" indent="0" eaLnBrk="1" fontAlgn="auto" hangingPunct="1">
              <a:spcAft>
                <a:spcPts val="0"/>
              </a:spcAft>
              <a:buFont typeface="Wingdings" pitchFamily="2" charset="2"/>
              <a:buNone/>
              <a:defRPr/>
            </a:pPr>
            <a:endParaRPr lang="en-US" sz="1400" dirty="0"/>
          </a:p>
          <a:p>
            <a:pPr eaLnBrk="1" fontAlgn="auto" hangingPunct="1">
              <a:spcAft>
                <a:spcPts val="0"/>
              </a:spcAft>
              <a:buFont typeface="Wingdings" panose="05000000000000000000" pitchFamily="2" charset="2"/>
              <a:buChar char="v"/>
              <a:defRPr/>
            </a:pPr>
            <a:r>
              <a:rPr lang="en-US" b="1" dirty="0">
                <a:solidFill>
                  <a:srgbClr val="000000"/>
                </a:solidFill>
              </a:rPr>
              <a:t>Federal Procurement Laws</a:t>
            </a:r>
          </a:p>
          <a:p>
            <a:pPr eaLnBrk="1" fontAlgn="auto" hangingPunct="1">
              <a:spcAft>
                <a:spcPts val="0"/>
              </a:spcAft>
              <a:buFont typeface="Wingdings" panose="05000000000000000000" pitchFamily="2" charset="2"/>
              <a:buChar char="v"/>
              <a:defRPr/>
            </a:pPr>
            <a:endParaRPr lang="en-US" b="1" dirty="0">
              <a:solidFill>
                <a:srgbClr val="000000"/>
              </a:solidFill>
            </a:endParaRPr>
          </a:p>
          <a:p>
            <a:pPr eaLnBrk="1" fontAlgn="auto" hangingPunct="1">
              <a:spcAft>
                <a:spcPts val="0"/>
              </a:spcAft>
              <a:buFont typeface="Wingdings" panose="05000000000000000000" pitchFamily="2" charset="2"/>
              <a:buChar char="v"/>
              <a:defRPr/>
            </a:pPr>
            <a:r>
              <a:rPr lang="en-US" b="1" dirty="0">
                <a:solidFill>
                  <a:srgbClr val="000000"/>
                </a:solidFill>
              </a:rPr>
              <a:t>Other Laws…</a:t>
            </a:r>
          </a:p>
          <a:p>
            <a:pPr lvl="1" eaLnBrk="1" fontAlgn="auto" hangingPunct="1">
              <a:spcAft>
                <a:spcPts val="0"/>
              </a:spcAft>
              <a:buFont typeface="Courier New" panose="02070309020205020404" pitchFamily="49" charset="0"/>
              <a:buChar char="o"/>
              <a:defRPr/>
            </a:pPr>
            <a:endParaRPr lang="en-US" dirty="0"/>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Title 1">
            <a:extLst>
              <a:ext uri="{FF2B5EF4-FFF2-40B4-BE49-F238E27FC236}">
                <a16:creationId xmlns:a16="http://schemas.microsoft.com/office/drawing/2014/main" id="{38FA9DF7-FE64-4516-80AF-FBC9A8E8317A}"/>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Case Study – Service and Comfort Animals</a:t>
            </a:r>
          </a:p>
        </p:txBody>
      </p:sp>
      <p:sp>
        <p:nvSpPr>
          <p:cNvPr id="2" name="Content Placeholder 1">
            <a:extLst>
              <a:ext uri="{FF2B5EF4-FFF2-40B4-BE49-F238E27FC236}">
                <a16:creationId xmlns:a16="http://schemas.microsoft.com/office/drawing/2014/main" id="{304DED03-4341-40FC-AD14-D4D6985D66A1}"/>
              </a:ext>
            </a:extLst>
          </p:cNvPr>
          <p:cNvSpPr>
            <a:spLocks noGrp="1"/>
          </p:cNvSpPr>
          <p:nvPr>
            <p:ph idx="1"/>
          </p:nvPr>
        </p:nvSpPr>
        <p:spPr>
          <a:xfrm>
            <a:off x="381000" y="1676400"/>
            <a:ext cx="8229600" cy="4343400"/>
          </a:xfrm>
        </p:spPr>
        <p:txBody>
          <a:bodyPr rtlCol="0">
            <a:normAutofit lnSpcReduction="10000"/>
          </a:bodyPr>
          <a:lstStyle/>
          <a:p>
            <a:pPr marL="0" indent="0" eaLnBrk="1" fontAlgn="auto" hangingPunct="1">
              <a:spcAft>
                <a:spcPts val="1200"/>
              </a:spcAft>
              <a:buFontTx/>
              <a:buNone/>
              <a:defRPr/>
            </a:pPr>
            <a:r>
              <a:rPr lang="en-US" altLang="en-US" dirty="0">
                <a:solidFill>
                  <a:srgbClr val="000000"/>
                </a:solidFill>
              </a:rPr>
              <a:t>Two Different Contexts:</a:t>
            </a:r>
          </a:p>
          <a:p>
            <a:pPr marL="457200" indent="-457200" eaLnBrk="1" fontAlgn="auto" hangingPunct="1">
              <a:spcAft>
                <a:spcPts val="1200"/>
              </a:spcAft>
              <a:buFontTx/>
              <a:buAutoNum type="arabicPeriod"/>
              <a:defRPr/>
            </a:pPr>
            <a:r>
              <a:rPr lang="en-US" altLang="en-US" dirty="0">
                <a:solidFill>
                  <a:srgbClr val="000000"/>
                </a:solidFill>
              </a:rPr>
              <a:t>Title I of the ADA, which covers private employment</a:t>
            </a:r>
          </a:p>
          <a:p>
            <a:pPr marL="457200" indent="-457200" eaLnBrk="1" fontAlgn="auto" hangingPunct="1">
              <a:spcAft>
                <a:spcPts val="1200"/>
              </a:spcAft>
              <a:buFontTx/>
              <a:buAutoNum type="arabicPeriod"/>
              <a:defRPr/>
            </a:pPr>
            <a:r>
              <a:rPr lang="en-US" altLang="en-US" dirty="0">
                <a:solidFill>
                  <a:srgbClr val="000000"/>
                </a:solidFill>
              </a:rPr>
              <a:t>Titles II and III of the ADA, which cover public/government employment and places of public accommodation like restaurants, hotels, retail establishments, and public areas of commercial facilities</a:t>
            </a:r>
            <a:endParaRPr lang="en-US" dirty="0"/>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2" name="Title 1">
            <a:extLst>
              <a:ext uri="{FF2B5EF4-FFF2-40B4-BE49-F238E27FC236}">
                <a16:creationId xmlns:a16="http://schemas.microsoft.com/office/drawing/2014/main" id="{F1D43DCE-64CB-4C00-A4DA-4498555C922A}"/>
              </a:ext>
            </a:extLst>
          </p:cNvPr>
          <p:cNvSpPr>
            <a:spLocks noGrp="1" noChangeArrowheads="1"/>
          </p:cNvSpPr>
          <p:nvPr>
            <p:ph type="title"/>
          </p:nvPr>
        </p:nvSpPr>
        <p:spPr/>
        <p:txBody>
          <a:bodyPr/>
          <a:lstStyle/>
          <a:p>
            <a:pPr marL="461963" indent="-461963"/>
            <a:r>
              <a:rPr lang="en-US" altLang="en-US"/>
              <a:t>Definition of “Service Animal” Under Titles II and III </a:t>
            </a:r>
            <a:br>
              <a:rPr lang="en-US" altLang="en-US"/>
            </a:br>
            <a:r>
              <a:rPr lang="en-US" altLang="en-US"/>
              <a:t>of the ADA</a:t>
            </a:r>
          </a:p>
        </p:txBody>
      </p:sp>
      <p:sp>
        <p:nvSpPr>
          <p:cNvPr id="2" name="Content Placeholder 1">
            <a:extLst>
              <a:ext uri="{FF2B5EF4-FFF2-40B4-BE49-F238E27FC236}">
                <a16:creationId xmlns:a16="http://schemas.microsoft.com/office/drawing/2014/main" id="{35B09739-E4F5-46B7-93A8-E54EC12663D0}"/>
              </a:ext>
            </a:extLst>
          </p:cNvPr>
          <p:cNvSpPr>
            <a:spLocks noGrp="1" noChangeArrowheads="1"/>
          </p:cNvSpPr>
          <p:nvPr>
            <p:ph idx="1"/>
          </p:nvPr>
        </p:nvSpPr>
        <p:spPr>
          <a:xfrm>
            <a:off x="381000" y="1524000"/>
            <a:ext cx="8229600" cy="4191000"/>
          </a:xfrm>
        </p:spPr>
        <p:txBody>
          <a:bodyPr/>
          <a:lstStyle/>
          <a:p>
            <a:pPr marL="0" indent="0">
              <a:spcAft>
                <a:spcPts val="1200"/>
              </a:spcAft>
              <a:buFontTx/>
              <a:buNone/>
            </a:pPr>
            <a:r>
              <a:rPr lang="en-US" altLang="en-US" sz="2400"/>
              <a:t>Service animals are defined as dogs that are individually trained to do work or perform tasks for people with disabilities. </a:t>
            </a:r>
          </a:p>
          <a:p>
            <a:pPr marL="0" indent="0">
              <a:spcAft>
                <a:spcPts val="1200"/>
              </a:spcAft>
              <a:buFontTx/>
              <a:buNone/>
            </a:pPr>
            <a:r>
              <a:rPr lang="en-US" altLang="en-US" sz="2400"/>
              <a:t>Examples of such work or tasks include guiding people who are blind, alerting people who are deaf, pulling a wheelchair, alerting and protecting a person who is having a seizure, reminding a person with mental illness to take prescribed medications, calming a person with Post Traumatic Stress Disorder (PTSD) during an anxiety attack, or performing other duties. </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childTnLst>
                                </p:cTn>
                              </p:par>
                            </p:childTnLst>
                          </p:cTn>
                        </p:par>
                      </p:childTnLst>
                    </p:cTn>
                  </p:par>
                  <p:par>
                    <p:cTn id="7" fill="hold" nodeType="clickPar">
                      <p:stCondLst>
                        <p:cond delay="indefinite"/>
                      </p:stCondLst>
                      <p:childTnLst>
                        <p:par>
                          <p:cTn id="8" fill="hold" nodeType="withGroup">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2">
                                            <p:txEl>
                                              <p:pRg st="1" end="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build="p"/>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Title 1">
            <a:extLst>
              <a:ext uri="{FF2B5EF4-FFF2-40B4-BE49-F238E27FC236}">
                <a16:creationId xmlns:a16="http://schemas.microsoft.com/office/drawing/2014/main" id="{14457413-3DCE-4EF4-BEEA-C8761DC36DA7}"/>
              </a:ext>
            </a:extLst>
          </p:cNvPr>
          <p:cNvSpPr>
            <a:spLocks noGrp="1" noChangeArrowheads="1"/>
          </p:cNvSpPr>
          <p:nvPr>
            <p:ph type="title"/>
          </p:nvPr>
        </p:nvSpPr>
        <p:spPr/>
        <p:txBody>
          <a:bodyPr/>
          <a:lstStyle/>
          <a:p>
            <a:pPr marL="461963" indent="-461963"/>
            <a:r>
              <a:rPr lang="en-US" altLang="en-US"/>
              <a:t>“Service Animals” Can Be Dogs or . . . </a:t>
            </a:r>
          </a:p>
        </p:txBody>
      </p:sp>
      <p:sp>
        <p:nvSpPr>
          <p:cNvPr id="2" name="Content Placeholder 1">
            <a:extLst>
              <a:ext uri="{FF2B5EF4-FFF2-40B4-BE49-F238E27FC236}">
                <a16:creationId xmlns:a16="http://schemas.microsoft.com/office/drawing/2014/main" id="{3D7B02C6-F010-4D6C-BFEB-72EC84C24A20}"/>
              </a:ext>
            </a:extLst>
          </p:cNvPr>
          <p:cNvSpPr>
            <a:spLocks noGrp="1" noChangeArrowheads="1"/>
          </p:cNvSpPr>
          <p:nvPr>
            <p:ph idx="1"/>
          </p:nvPr>
        </p:nvSpPr>
        <p:spPr>
          <a:xfrm>
            <a:off x="381000" y="1524000"/>
            <a:ext cx="8229600" cy="4495800"/>
          </a:xfrm>
        </p:spPr>
        <p:txBody>
          <a:bodyPr/>
          <a:lstStyle/>
          <a:p>
            <a:pPr marL="0" indent="0">
              <a:spcAft>
                <a:spcPts val="1200"/>
              </a:spcAft>
              <a:buFontTx/>
              <a:buNone/>
            </a:pPr>
            <a:r>
              <a:rPr lang="en-US" altLang="en-US" sz="2400" dirty="0"/>
              <a:t>. . . Wait for it!</a:t>
            </a:r>
          </a:p>
          <a:p>
            <a:pPr marL="0" indent="0">
              <a:spcAft>
                <a:spcPts val="1200"/>
              </a:spcAft>
              <a:buFontTx/>
              <a:buNone/>
            </a:pPr>
            <a:endParaRPr lang="en-US" altLang="en-US" dirty="0"/>
          </a:p>
        </p:txBody>
      </p:sp>
      <p:pic>
        <p:nvPicPr>
          <p:cNvPr id="4" name="Picture 3">
            <a:extLst>
              <a:ext uri="{FF2B5EF4-FFF2-40B4-BE49-F238E27FC236}">
                <a16:creationId xmlns:a16="http://schemas.microsoft.com/office/drawing/2014/main" id="{429A2581-6819-49AB-823E-70093FDC688F}"/>
              </a:ext>
            </a:extLst>
          </p:cNvPr>
          <p:cNvPicPr>
            <a:picLocks noChangeAspect="1"/>
          </p:cNvPicPr>
          <p:nvPr/>
        </p:nvPicPr>
        <p:blipFill>
          <a:blip r:embed="rId3"/>
          <a:stretch>
            <a:fillRect/>
          </a:stretch>
        </p:blipFill>
        <p:spPr>
          <a:xfrm>
            <a:off x="2362200" y="1854581"/>
            <a:ext cx="4728781" cy="4728781"/>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animEffect transition="in" filter="fade">
                                      <p:cBhvr>
                                        <p:cTn id="7" dur="500"/>
                                        <p:tgtEl>
                                          <p:spTgt spid="2">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31" presetClass="entr" presetSubtype="0" fill="hold" nodeType="clickEffect">
                                  <p:stCondLst>
                                    <p:cond delay="0"/>
                                  </p:stCondLst>
                                  <p:childTnLst>
                                    <p:set>
                                      <p:cBhvr>
                                        <p:cTn id="11" dur="1" fill="hold">
                                          <p:stCondLst>
                                            <p:cond delay="0"/>
                                          </p:stCondLst>
                                        </p:cTn>
                                        <p:tgtEl>
                                          <p:spTgt spid="4"/>
                                        </p:tgtEl>
                                        <p:attrNameLst>
                                          <p:attrName>style.visibility</p:attrName>
                                        </p:attrNameLst>
                                      </p:cBhvr>
                                      <p:to>
                                        <p:strVal val="visible"/>
                                      </p:to>
                                    </p:set>
                                    <p:anim calcmode="lin" valueType="num">
                                      <p:cBhvr>
                                        <p:cTn id="12" dur="1000" fill="hold"/>
                                        <p:tgtEl>
                                          <p:spTgt spid="4"/>
                                        </p:tgtEl>
                                        <p:attrNameLst>
                                          <p:attrName>ppt_w</p:attrName>
                                        </p:attrNameLst>
                                      </p:cBhvr>
                                      <p:tavLst>
                                        <p:tav tm="0">
                                          <p:val>
                                            <p:fltVal val="0"/>
                                          </p:val>
                                        </p:tav>
                                        <p:tav tm="100000">
                                          <p:val>
                                            <p:strVal val="#ppt_w"/>
                                          </p:val>
                                        </p:tav>
                                      </p:tavLst>
                                    </p:anim>
                                    <p:anim calcmode="lin" valueType="num">
                                      <p:cBhvr>
                                        <p:cTn id="13" dur="1000" fill="hold"/>
                                        <p:tgtEl>
                                          <p:spTgt spid="4"/>
                                        </p:tgtEl>
                                        <p:attrNameLst>
                                          <p:attrName>ppt_h</p:attrName>
                                        </p:attrNameLst>
                                      </p:cBhvr>
                                      <p:tavLst>
                                        <p:tav tm="0">
                                          <p:val>
                                            <p:fltVal val="0"/>
                                          </p:val>
                                        </p:tav>
                                        <p:tav tm="100000">
                                          <p:val>
                                            <p:strVal val="#ppt_h"/>
                                          </p:val>
                                        </p:tav>
                                      </p:tavLst>
                                    </p:anim>
                                    <p:anim calcmode="lin" valueType="num">
                                      <p:cBhvr>
                                        <p:cTn id="14" dur="1000" fill="hold"/>
                                        <p:tgtEl>
                                          <p:spTgt spid="4"/>
                                        </p:tgtEl>
                                        <p:attrNameLst>
                                          <p:attrName>style.rotation</p:attrName>
                                        </p:attrNameLst>
                                      </p:cBhvr>
                                      <p:tavLst>
                                        <p:tav tm="0">
                                          <p:val>
                                            <p:fltVal val="90"/>
                                          </p:val>
                                        </p:tav>
                                        <p:tav tm="100000">
                                          <p:val>
                                            <p:fltVal val="0"/>
                                          </p:val>
                                        </p:tav>
                                      </p:tavLst>
                                    </p:anim>
                                    <p:animEffect transition="in" filter="fade">
                                      <p:cBhvr>
                                        <p:cTn id="15" dur="10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build="p"/>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Title 1">
            <a:extLst>
              <a:ext uri="{FF2B5EF4-FFF2-40B4-BE49-F238E27FC236}">
                <a16:creationId xmlns:a16="http://schemas.microsoft.com/office/drawing/2014/main" id="{5EBC8CF3-7C72-4594-BF25-C6CDA145025A}"/>
              </a:ext>
            </a:extLst>
          </p:cNvPr>
          <p:cNvSpPr>
            <a:spLocks noGrp="1" noChangeArrowheads="1"/>
          </p:cNvSpPr>
          <p:nvPr>
            <p:ph type="title"/>
          </p:nvPr>
        </p:nvSpPr>
        <p:spPr/>
        <p:txBody>
          <a:bodyPr/>
          <a:lstStyle/>
          <a:p>
            <a:pPr marL="461963" indent="-461963"/>
            <a:r>
              <a:rPr lang="en-US" altLang="en-US"/>
              <a:t>“Service Animals” Can Be Dogs or Miniature Horses </a:t>
            </a:r>
          </a:p>
        </p:txBody>
      </p:sp>
      <p:sp>
        <p:nvSpPr>
          <p:cNvPr id="2" name="Content Placeholder 1">
            <a:extLst>
              <a:ext uri="{FF2B5EF4-FFF2-40B4-BE49-F238E27FC236}">
                <a16:creationId xmlns:a16="http://schemas.microsoft.com/office/drawing/2014/main" id="{F9A1630B-B64B-4844-8BF6-C80525B06F10}"/>
              </a:ext>
            </a:extLst>
          </p:cNvPr>
          <p:cNvSpPr>
            <a:spLocks noGrp="1"/>
          </p:cNvSpPr>
          <p:nvPr>
            <p:ph idx="1"/>
          </p:nvPr>
        </p:nvSpPr>
        <p:spPr>
          <a:xfrm>
            <a:off x="381000" y="1524000"/>
            <a:ext cx="8229600" cy="4191000"/>
          </a:xfrm>
        </p:spPr>
        <p:txBody>
          <a:bodyPr/>
          <a:lstStyle/>
          <a:p>
            <a:pPr>
              <a:spcAft>
                <a:spcPts val="1200"/>
              </a:spcAft>
              <a:defRPr/>
            </a:pPr>
            <a:r>
              <a:rPr lang="en-US" dirty="0"/>
              <a:t>Current ADA regulations have a provision about miniature horses that have been individually trained to do work or perform tasks for people with disabilities. </a:t>
            </a:r>
          </a:p>
          <a:p>
            <a:pPr>
              <a:spcAft>
                <a:spcPts val="1200"/>
              </a:spcAft>
              <a:defRPr/>
            </a:pPr>
            <a:r>
              <a:rPr lang="en-US" dirty="0"/>
              <a:t>Miniature horses generally range in height from 24 inches to 34 inches measured to the shoulders and generally weigh between 70 and 100 pounds. </a:t>
            </a:r>
          </a:p>
          <a:p>
            <a:pPr>
              <a:spcAft>
                <a:spcPts val="1200"/>
              </a:spcAft>
              <a:defRPr/>
            </a:pPr>
            <a:r>
              <a:rPr lang="en-US" dirty="0"/>
              <a:t>Entities covered by the ADA must modify their policies to permit miniature horses where reasonable. </a:t>
            </a:r>
          </a:p>
          <a:p>
            <a:pPr marL="0" indent="0">
              <a:spcAft>
                <a:spcPts val="1200"/>
              </a:spcAft>
              <a:buFontTx/>
              <a:buNone/>
              <a:defRPr/>
            </a:pPr>
            <a:endParaRPr lang="en-US" dirty="0"/>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Title 1">
            <a:extLst>
              <a:ext uri="{FF2B5EF4-FFF2-40B4-BE49-F238E27FC236}">
                <a16:creationId xmlns:a16="http://schemas.microsoft.com/office/drawing/2014/main" id="{649F3575-C1A2-44E0-9583-76833B15D17F}"/>
              </a:ext>
            </a:extLst>
          </p:cNvPr>
          <p:cNvSpPr>
            <a:spLocks noGrp="1" noChangeArrowheads="1"/>
          </p:cNvSpPr>
          <p:nvPr>
            <p:ph type="title"/>
          </p:nvPr>
        </p:nvSpPr>
        <p:spPr/>
        <p:txBody>
          <a:bodyPr/>
          <a:lstStyle/>
          <a:p>
            <a:pPr marL="461963" indent="-461963"/>
            <a:r>
              <a:rPr lang="en-US" altLang="en-US"/>
              <a:t>“Service Animals” Can Be Dogs or Miniature Horses </a:t>
            </a:r>
          </a:p>
        </p:txBody>
      </p:sp>
      <p:sp>
        <p:nvSpPr>
          <p:cNvPr id="2" name="Content Placeholder 1">
            <a:extLst>
              <a:ext uri="{FF2B5EF4-FFF2-40B4-BE49-F238E27FC236}">
                <a16:creationId xmlns:a16="http://schemas.microsoft.com/office/drawing/2014/main" id="{CC296701-FC6E-4510-B7DC-F8713B243675}"/>
              </a:ext>
            </a:extLst>
          </p:cNvPr>
          <p:cNvSpPr>
            <a:spLocks noGrp="1"/>
          </p:cNvSpPr>
          <p:nvPr>
            <p:ph idx="1"/>
          </p:nvPr>
        </p:nvSpPr>
        <p:spPr>
          <a:xfrm>
            <a:off x="381000" y="1524000"/>
            <a:ext cx="8229600" cy="4191000"/>
          </a:xfrm>
        </p:spPr>
        <p:txBody>
          <a:bodyPr/>
          <a:lstStyle/>
          <a:p>
            <a:pPr marL="0" indent="0">
              <a:spcAft>
                <a:spcPts val="1200"/>
              </a:spcAft>
              <a:buFontTx/>
              <a:buNone/>
              <a:defRPr/>
            </a:pPr>
            <a:r>
              <a:rPr lang="en-US" dirty="0"/>
              <a:t>The ADA regulations set out four assessment factors to assist entities in determining whether miniature horses can be accommodated in their facility:</a:t>
            </a:r>
          </a:p>
          <a:p>
            <a:pPr marL="457200" indent="-457200">
              <a:spcAft>
                <a:spcPts val="1200"/>
              </a:spcAft>
              <a:buFontTx/>
              <a:buAutoNum type="arabicParenBoth"/>
              <a:defRPr/>
            </a:pPr>
            <a:r>
              <a:rPr lang="en-US" dirty="0"/>
              <a:t>whether the miniature horse is housebroken;</a:t>
            </a:r>
          </a:p>
          <a:p>
            <a:pPr marL="457200" indent="-457200">
              <a:spcAft>
                <a:spcPts val="1200"/>
              </a:spcAft>
              <a:buFontTx/>
              <a:buAutoNum type="arabicParenBoth"/>
              <a:defRPr/>
            </a:pPr>
            <a:r>
              <a:rPr lang="en-US" dirty="0"/>
              <a:t>whether the miniature horse is under the owner’s control;</a:t>
            </a:r>
          </a:p>
          <a:p>
            <a:pPr marL="457200" indent="-457200">
              <a:spcAft>
                <a:spcPts val="1200"/>
              </a:spcAft>
              <a:buFontTx/>
              <a:buAutoNum type="arabicParenBoth"/>
              <a:defRPr/>
            </a:pPr>
            <a:r>
              <a:rPr lang="en-US" dirty="0"/>
              <a:t>whether the facility can accommodate the miniature horse’s type, size, and weight; and</a:t>
            </a:r>
          </a:p>
          <a:p>
            <a:pPr marL="457200" indent="-457200">
              <a:spcAft>
                <a:spcPts val="1200"/>
              </a:spcAft>
              <a:buFontTx/>
              <a:buAutoNum type="arabicParenBoth"/>
              <a:defRPr/>
            </a:pPr>
            <a:r>
              <a:rPr lang="en-US" dirty="0"/>
              <a:t>whether the miniature horse’s presence will not compromise legitimate safety requirements necessary for safe operation of the facility.</a:t>
            </a:r>
            <a:endParaRPr lang="en-US" altLang="en-US" sz="2400" dirty="0"/>
          </a:p>
          <a:p>
            <a:pPr marL="0" indent="0">
              <a:spcAft>
                <a:spcPts val="1200"/>
              </a:spcAft>
              <a:buFontTx/>
              <a:buNone/>
              <a:defRPr/>
            </a:pPr>
            <a:endParaRPr lang="en-US" dirty="0"/>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anim calcmode="lin" valueType="num">
                                      <p:cBhvr additive="base">
                                        <p:cTn id="7" dur="500" fill="hold"/>
                                        <p:tgtEl>
                                          <p:spTgt spid="2">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2">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4" fill="hold" nodeType="clickEffect">
                                  <p:stCondLst>
                                    <p:cond delay="0"/>
                                  </p:stCondLst>
                                  <p:childTnLst>
                                    <p:set>
                                      <p:cBhvr>
                                        <p:cTn id="12" dur="1" fill="hold">
                                          <p:stCondLst>
                                            <p:cond delay="0"/>
                                          </p:stCondLst>
                                        </p:cTn>
                                        <p:tgtEl>
                                          <p:spTgt spid="2">
                                            <p:txEl>
                                              <p:pRg st="1" end="1"/>
                                            </p:txEl>
                                          </p:spTgt>
                                        </p:tgtEl>
                                        <p:attrNameLst>
                                          <p:attrName>style.visibility</p:attrName>
                                        </p:attrNameLst>
                                      </p:cBhvr>
                                      <p:to>
                                        <p:strVal val="visible"/>
                                      </p:to>
                                    </p:set>
                                    <p:anim calcmode="lin" valueType="num">
                                      <p:cBhvr additive="base">
                                        <p:cTn id="13" dur="500" fill="hold"/>
                                        <p:tgtEl>
                                          <p:spTgt spid="2">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2">
                                            <p:txEl>
                                              <p:pRg st="1" end="1"/>
                                            </p:txEl>
                                          </p:spTgt>
                                        </p:tgtEl>
                                        <p:attrNameLst>
                                          <p:attrName>ppt_y</p:attrName>
                                        </p:attrNameLst>
                                      </p:cBhvr>
                                      <p:tavLst>
                                        <p:tav tm="0">
                                          <p:val>
                                            <p:strVal val="1+#ppt_h/2"/>
                                          </p:val>
                                        </p:tav>
                                        <p:tav tm="100000">
                                          <p:val>
                                            <p:strVal val="#ppt_y"/>
                                          </p:val>
                                        </p:tav>
                                      </p:tavLst>
                                    </p:anim>
                                  </p:childTnLst>
                                </p:cTn>
                              </p:par>
                              <p:par>
                                <p:cTn id="15" presetID="2" presetClass="entr" presetSubtype="4" fill="hold" nodeType="withEffect">
                                  <p:stCondLst>
                                    <p:cond delay="0"/>
                                  </p:stCondLst>
                                  <p:childTnLst>
                                    <p:set>
                                      <p:cBhvr>
                                        <p:cTn id="16" dur="1" fill="hold">
                                          <p:stCondLst>
                                            <p:cond delay="0"/>
                                          </p:stCondLst>
                                        </p:cTn>
                                        <p:tgtEl>
                                          <p:spTgt spid="2">
                                            <p:txEl>
                                              <p:pRg st="2" end="2"/>
                                            </p:txEl>
                                          </p:spTgt>
                                        </p:tgtEl>
                                        <p:attrNameLst>
                                          <p:attrName>style.visibility</p:attrName>
                                        </p:attrNameLst>
                                      </p:cBhvr>
                                      <p:to>
                                        <p:strVal val="visible"/>
                                      </p:to>
                                    </p:set>
                                    <p:anim calcmode="lin" valueType="num">
                                      <p:cBhvr additive="base">
                                        <p:cTn id="17" dur="500" fill="hold"/>
                                        <p:tgtEl>
                                          <p:spTgt spid="2">
                                            <p:txEl>
                                              <p:pRg st="2" end="2"/>
                                            </p:txEl>
                                          </p:spTgt>
                                        </p:tgtEl>
                                        <p:attrNameLst>
                                          <p:attrName>ppt_x</p:attrName>
                                        </p:attrNameLst>
                                      </p:cBhvr>
                                      <p:tavLst>
                                        <p:tav tm="0">
                                          <p:val>
                                            <p:strVal val="#ppt_x"/>
                                          </p:val>
                                        </p:tav>
                                        <p:tav tm="100000">
                                          <p:val>
                                            <p:strVal val="#ppt_x"/>
                                          </p:val>
                                        </p:tav>
                                      </p:tavLst>
                                    </p:anim>
                                    <p:anim calcmode="lin" valueType="num">
                                      <p:cBhvr additive="base">
                                        <p:cTn id="18" dur="500" fill="hold"/>
                                        <p:tgtEl>
                                          <p:spTgt spid="2">
                                            <p:txEl>
                                              <p:pRg st="2" end="2"/>
                                            </p:txEl>
                                          </p:spTgt>
                                        </p:tgtEl>
                                        <p:attrNameLst>
                                          <p:attrName>ppt_y</p:attrName>
                                        </p:attrNameLst>
                                      </p:cBhvr>
                                      <p:tavLst>
                                        <p:tav tm="0">
                                          <p:val>
                                            <p:strVal val="1+#ppt_h/2"/>
                                          </p:val>
                                        </p:tav>
                                        <p:tav tm="100000">
                                          <p:val>
                                            <p:strVal val="#ppt_y"/>
                                          </p:val>
                                        </p:tav>
                                      </p:tavLst>
                                    </p:anim>
                                  </p:childTnLst>
                                </p:cTn>
                              </p:par>
                              <p:par>
                                <p:cTn id="19" presetID="2" presetClass="entr" presetSubtype="4" fill="hold" nodeType="withEffect">
                                  <p:stCondLst>
                                    <p:cond delay="0"/>
                                  </p:stCondLst>
                                  <p:childTnLst>
                                    <p:set>
                                      <p:cBhvr>
                                        <p:cTn id="20" dur="1" fill="hold">
                                          <p:stCondLst>
                                            <p:cond delay="0"/>
                                          </p:stCondLst>
                                        </p:cTn>
                                        <p:tgtEl>
                                          <p:spTgt spid="2">
                                            <p:txEl>
                                              <p:pRg st="3" end="3"/>
                                            </p:txEl>
                                          </p:spTgt>
                                        </p:tgtEl>
                                        <p:attrNameLst>
                                          <p:attrName>style.visibility</p:attrName>
                                        </p:attrNameLst>
                                      </p:cBhvr>
                                      <p:to>
                                        <p:strVal val="visible"/>
                                      </p:to>
                                    </p:set>
                                    <p:anim calcmode="lin" valueType="num">
                                      <p:cBhvr additive="base">
                                        <p:cTn id="21" dur="500" fill="hold"/>
                                        <p:tgtEl>
                                          <p:spTgt spid="2">
                                            <p:txEl>
                                              <p:pRg st="3" end="3"/>
                                            </p:txEl>
                                          </p:spTgt>
                                        </p:tgtEl>
                                        <p:attrNameLst>
                                          <p:attrName>ppt_x</p:attrName>
                                        </p:attrNameLst>
                                      </p:cBhvr>
                                      <p:tavLst>
                                        <p:tav tm="0">
                                          <p:val>
                                            <p:strVal val="#ppt_x"/>
                                          </p:val>
                                        </p:tav>
                                        <p:tav tm="100000">
                                          <p:val>
                                            <p:strVal val="#ppt_x"/>
                                          </p:val>
                                        </p:tav>
                                      </p:tavLst>
                                    </p:anim>
                                    <p:anim calcmode="lin" valueType="num">
                                      <p:cBhvr additive="base">
                                        <p:cTn id="22" dur="500" fill="hold"/>
                                        <p:tgtEl>
                                          <p:spTgt spid="2">
                                            <p:txEl>
                                              <p:pRg st="3" end="3"/>
                                            </p:txEl>
                                          </p:spTgt>
                                        </p:tgtEl>
                                        <p:attrNameLst>
                                          <p:attrName>ppt_y</p:attrName>
                                        </p:attrNameLst>
                                      </p:cBhvr>
                                      <p:tavLst>
                                        <p:tav tm="0">
                                          <p:val>
                                            <p:strVal val="1+#ppt_h/2"/>
                                          </p:val>
                                        </p:tav>
                                        <p:tav tm="100000">
                                          <p:val>
                                            <p:strVal val="#ppt_y"/>
                                          </p:val>
                                        </p:tav>
                                      </p:tavLst>
                                    </p:anim>
                                  </p:childTnLst>
                                </p:cTn>
                              </p:par>
                              <p:par>
                                <p:cTn id="23" presetID="2" presetClass="entr" presetSubtype="4" fill="hold" nodeType="withEffect">
                                  <p:stCondLst>
                                    <p:cond delay="0"/>
                                  </p:stCondLst>
                                  <p:childTnLst>
                                    <p:set>
                                      <p:cBhvr>
                                        <p:cTn id="24" dur="1" fill="hold">
                                          <p:stCondLst>
                                            <p:cond delay="0"/>
                                          </p:stCondLst>
                                        </p:cTn>
                                        <p:tgtEl>
                                          <p:spTgt spid="2">
                                            <p:txEl>
                                              <p:pRg st="4" end="4"/>
                                            </p:txEl>
                                          </p:spTgt>
                                        </p:tgtEl>
                                        <p:attrNameLst>
                                          <p:attrName>style.visibility</p:attrName>
                                        </p:attrNameLst>
                                      </p:cBhvr>
                                      <p:to>
                                        <p:strVal val="visible"/>
                                      </p:to>
                                    </p:set>
                                    <p:anim calcmode="lin" valueType="num">
                                      <p:cBhvr additive="base">
                                        <p:cTn id="25" dur="500" fill="hold"/>
                                        <p:tgtEl>
                                          <p:spTgt spid="2">
                                            <p:txEl>
                                              <p:pRg st="4" end="4"/>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2">
                                            <p:txEl>
                                              <p:pRg st="4" end="4"/>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4" name="Title 1">
            <a:extLst>
              <a:ext uri="{FF2B5EF4-FFF2-40B4-BE49-F238E27FC236}">
                <a16:creationId xmlns:a16="http://schemas.microsoft.com/office/drawing/2014/main" id="{724D6519-394D-4E9B-B437-214277ED0643}"/>
              </a:ext>
            </a:extLst>
          </p:cNvPr>
          <p:cNvSpPr>
            <a:spLocks noGrp="1" noChangeArrowheads="1"/>
          </p:cNvSpPr>
          <p:nvPr>
            <p:ph type="title"/>
          </p:nvPr>
        </p:nvSpPr>
        <p:spPr/>
        <p:txBody>
          <a:bodyPr/>
          <a:lstStyle/>
          <a:p>
            <a:pPr marL="461963" indent="-461963"/>
            <a:r>
              <a:rPr lang="en-US" altLang="en-US"/>
              <a:t>“Service Animals” versus “Comfort Animals”</a:t>
            </a:r>
          </a:p>
        </p:txBody>
      </p:sp>
      <p:sp>
        <p:nvSpPr>
          <p:cNvPr id="2" name="Content Placeholder 1">
            <a:extLst>
              <a:ext uri="{FF2B5EF4-FFF2-40B4-BE49-F238E27FC236}">
                <a16:creationId xmlns:a16="http://schemas.microsoft.com/office/drawing/2014/main" id="{914D8B5A-3E37-40BB-9DE8-BA3802051367}"/>
              </a:ext>
            </a:extLst>
          </p:cNvPr>
          <p:cNvSpPr>
            <a:spLocks noGrp="1" noChangeArrowheads="1"/>
          </p:cNvSpPr>
          <p:nvPr>
            <p:ph idx="1"/>
          </p:nvPr>
        </p:nvSpPr>
        <p:spPr>
          <a:xfrm>
            <a:off x="381000" y="1600200"/>
            <a:ext cx="8229600" cy="4191000"/>
          </a:xfrm>
        </p:spPr>
        <p:txBody>
          <a:bodyPr/>
          <a:lstStyle/>
          <a:p>
            <a:pPr marL="0" indent="0">
              <a:spcAft>
                <a:spcPts val="1200"/>
              </a:spcAft>
              <a:buFontTx/>
              <a:buNone/>
            </a:pPr>
            <a:r>
              <a:rPr lang="en-US" altLang="en-US" sz="2400"/>
              <a:t>Dogs and miniature horses whose sole function is to provide comfort or emotional support do not qualify as service animals under Titles II and III of the ADA.</a:t>
            </a:r>
          </a:p>
          <a:p>
            <a:pPr marL="0" indent="0">
              <a:spcAft>
                <a:spcPts val="1200"/>
              </a:spcAft>
              <a:buFontTx/>
              <a:buNone/>
            </a:pPr>
            <a:endParaRPr lang="en-US" altLang="en-US" sz="2400"/>
          </a:p>
          <a:p>
            <a:pPr marL="0" indent="0">
              <a:spcAft>
                <a:spcPts val="1200"/>
              </a:spcAft>
              <a:buFontTx/>
              <a:buNone/>
            </a:pPr>
            <a:endParaRPr lang="en-US" altLang="en-US" sz="2400"/>
          </a:p>
        </p:txBody>
      </p:sp>
      <p:pic>
        <p:nvPicPr>
          <p:cNvPr id="38916" name="Picture 2">
            <a:extLst>
              <a:ext uri="{FF2B5EF4-FFF2-40B4-BE49-F238E27FC236}">
                <a16:creationId xmlns:a16="http://schemas.microsoft.com/office/drawing/2014/main" id="{A715F3BA-45BA-4774-BAEE-E3984B121C8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648200" y="2959100"/>
            <a:ext cx="3433763" cy="33464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build="p"/>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Title 1">
            <a:extLst>
              <a:ext uri="{FF2B5EF4-FFF2-40B4-BE49-F238E27FC236}">
                <a16:creationId xmlns:a16="http://schemas.microsoft.com/office/drawing/2014/main" id="{4143AB95-D5B3-4300-9398-AF4941215652}"/>
              </a:ext>
            </a:extLst>
          </p:cNvPr>
          <p:cNvSpPr>
            <a:spLocks noGrp="1" noChangeArrowheads="1"/>
          </p:cNvSpPr>
          <p:nvPr>
            <p:ph type="title"/>
          </p:nvPr>
        </p:nvSpPr>
        <p:spPr/>
        <p:txBody>
          <a:bodyPr/>
          <a:lstStyle/>
          <a:p>
            <a:pPr marL="461963" indent="-461963"/>
            <a:r>
              <a:rPr lang="en-US" altLang="en-US"/>
              <a:t>“Service Animals” versus “Comfort Animals”</a:t>
            </a:r>
          </a:p>
        </p:txBody>
      </p:sp>
      <p:sp>
        <p:nvSpPr>
          <p:cNvPr id="40963" name="Content Placeholder 1">
            <a:extLst>
              <a:ext uri="{FF2B5EF4-FFF2-40B4-BE49-F238E27FC236}">
                <a16:creationId xmlns:a16="http://schemas.microsoft.com/office/drawing/2014/main" id="{058730C6-E0A2-446F-8A94-4A267D8476CD}"/>
              </a:ext>
            </a:extLst>
          </p:cNvPr>
          <p:cNvSpPr>
            <a:spLocks noGrp="1" noChangeArrowheads="1"/>
          </p:cNvSpPr>
          <p:nvPr>
            <p:ph idx="1"/>
          </p:nvPr>
        </p:nvSpPr>
        <p:spPr>
          <a:xfrm>
            <a:off x="381000" y="1600200"/>
            <a:ext cx="8229600" cy="4191000"/>
          </a:xfrm>
        </p:spPr>
        <p:txBody>
          <a:bodyPr/>
          <a:lstStyle/>
          <a:p>
            <a:pPr marL="0" indent="0">
              <a:spcBef>
                <a:spcPct val="0"/>
              </a:spcBef>
              <a:buFontTx/>
              <a:buNone/>
            </a:pPr>
            <a:r>
              <a:rPr lang="en-US" altLang="en-US" sz="2400"/>
              <a:t>And remember, only properly trained </a:t>
            </a:r>
            <a:r>
              <a:rPr lang="en-US" altLang="en-US" sz="2400" b="1">
                <a:solidFill>
                  <a:srgbClr val="FF0000"/>
                </a:solidFill>
              </a:rPr>
              <a:t>DOGS</a:t>
            </a:r>
            <a:r>
              <a:rPr lang="en-US" altLang="en-US" sz="2400"/>
              <a:t> and </a:t>
            </a:r>
            <a:r>
              <a:rPr lang="en-US" altLang="en-US" sz="2400" b="1">
                <a:solidFill>
                  <a:srgbClr val="FF0000"/>
                </a:solidFill>
              </a:rPr>
              <a:t>MINIATURE HORSES</a:t>
            </a:r>
            <a:r>
              <a:rPr lang="en-US" altLang="en-US" sz="2400"/>
              <a:t> can be service animals under</a:t>
            </a:r>
          </a:p>
          <a:p>
            <a:pPr marL="0" indent="0">
              <a:spcBef>
                <a:spcPct val="0"/>
              </a:spcBef>
              <a:buFontTx/>
              <a:buNone/>
            </a:pPr>
            <a:r>
              <a:rPr lang="en-US" altLang="en-US" sz="2400"/>
              <a:t>Titles II and III of the ADA.</a:t>
            </a:r>
          </a:p>
          <a:p>
            <a:pPr marL="0" indent="0">
              <a:spcAft>
                <a:spcPts val="1200"/>
              </a:spcAft>
              <a:buFontTx/>
              <a:buNone/>
            </a:pPr>
            <a:endParaRPr lang="en-US" altLang="en-US" sz="2400"/>
          </a:p>
          <a:p>
            <a:pPr marL="0" indent="0">
              <a:spcAft>
                <a:spcPts val="1200"/>
              </a:spcAft>
              <a:buFontTx/>
              <a:buNone/>
            </a:pPr>
            <a:endParaRPr lang="en-US" altLang="en-US" sz="2400"/>
          </a:p>
        </p:txBody>
      </p:sp>
      <p:pic>
        <p:nvPicPr>
          <p:cNvPr id="40964" name="Picture 4">
            <a:extLst>
              <a:ext uri="{FF2B5EF4-FFF2-40B4-BE49-F238E27FC236}">
                <a16:creationId xmlns:a16="http://schemas.microsoft.com/office/drawing/2014/main" id="{8B18F328-47FB-4706-856A-6D8DE52996F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505200" y="2971800"/>
            <a:ext cx="4286250" cy="3390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Title 1">
            <a:extLst>
              <a:ext uri="{FF2B5EF4-FFF2-40B4-BE49-F238E27FC236}">
                <a16:creationId xmlns:a16="http://schemas.microsoft.com/office/drawing/2014/main" id="{4C1A2137-696C-49DB-AF6D-8C589C8456E3}"/>
              </a:ext>
            </a:extLst>
          </p:cNvPr>
          <p:cNvSpPr>
            <a:spLocks noGrp="1" noChangeArrowheads="1"/>
          </p:cNvSpPr>
          <p:nvPr>
            <p:ph type="title"/>
          </p:nvPr>
        </p:nvSpPr>
        <p:spPr/>
        <p:txBody>
          <a:bodyPr/>
          <a:lstStyle/>
          <a:p>
            <a:pPr marL="461963" indent="-461963"/>
            <a:r>
              <a:rPr lang="en-US" altLang="en-US"/>
              <a:t>What Must “Service Animals” Be Permitted to Do Under Titles II and III of the ADA?</a:t>
            </a:r>
          </a:p>
        </p:txBody>
      </p:sp>
      <p:sp>
        <p:nvSpPr>
          <p:cNvPr id="2" name="Content Placeholder 1">
            <a:extLst>
              <a:ext uri="{FF2B5EF4-FFF2-40B4-BE49-F238E27FC236}">
                <a16:creationId xmlns:a16="http://schemas.microsoft.com/office/drawing/2014/main" id="{8AA3F63E-9231-476A-832D-50BC64D516A4}"/>
              </a:ext>
            </a:extLst>
          </p:cNvPr>
          <p:cNvSpPr>
            <a:spLocks noGrp="1" noChangeArrowheads="1"/>
          </p:cNvSpPr>
          <p:nvPr>
            <p:ph idx="1"/>
          </p:nvPr>
        </p:nvSpPr>
        <p:spPr>
          <a:xfrm>
            <a:off x="381000" y="1600200"/>
            <a:ext cx="8229600" cy="4191000"/>
          </a:xfrm>
        </p:spPr>
        <p:txBody>
          <a:bodyPr/>
          <a:lstStyle/>
          <a:p>
            <a:pPr marL="0" indent="0">
              <a:spcAft>
                <a:spcPts val="1200"/>
              </a:spcAft>
              <a:buFontTx/>
              <a:buNone/>
            </a:pPr>
            <a:r>
              <a:rPr lang="en-US" altLang="en-US" sz="2400"/>
              <a:t>Generally, Title II and Title III entities must permit service animals to accompany people with disabilities in all areas where members of the public are allowed to go.</a:t>
            </a:r>
          </a:p>
          <a:p>
            <a:pPr marL="0" indent="0">
              <a:spcAft>
                <a:spcPts val="1200"/>
              </a:spcAft>
              <a:buFontTx/>
              <a:buNone/>
            </a:pPr>
            <a:endParaRPr lang="en-US" altLang="en-US" sz="2400"/>
          </a:p>
        </p:txBody>
      </p:sp>
      <p:pic>
        <p:nvPicPr>
          <p:cNvPr id="3" name="Picture 2">
            <a:extLst>
              <a:ext uri="{FF2B5EF4-FFF2-40B4-BE49-F238E27FC236}">
                <a16:creationId xmlns:a16="http://schemas.microsoft.com/office/drawing/2014/main" id="{54D9AA44-9ACA-476E-A4E0-1D02CA3A1F17}"/>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581400" y="3048000"/>
            <a:ext cx="4495800" cy="337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childTnLst>
                                </p:cTn>
                              </p:par>
                            </p:childTnLst>
                          </p:cTn>
                        </p:par>
                      </p:childTnLst>
                    </p:cTn>
                  </p:par>
                  <p:par>
                    <p:cTn id="7" fill="hold" nodeType="clickPar">
                      <p:stCondLst>
                        <p:cond delay="indefinite"/>
                      </p:stCondLst>
                      <p:childTnLst>
                        <p:par>
                          <p:cTn id="8" fill="hold" nodeType="withGroup">
                            <p:stCondLst>
                              <p:cond delay="0"/>
                            </p:stCondLst>
                            <p:childTnLst>
                              <p:par>
                                <p:cTn id="9" presetID="10" presetClass="entr" presetSubtype="0" fill="hold" nodeType="clickEffect">
                                  <p:stCondLst>
                                    <p:cond delay="0"/>
                                  </p:stCondLst>
                                  <p:childTnLst>
                                    <p:set>
                                      <p:cBhvr>
                                        <p:cTn id="10" dur="1" fill="hold">
                                          <p:stCondLst>
                                            <p:cond delay="0"/>
                                          </p:stCondLst>
                                        </p:cTn>
                                        <p:tgtEl>
                                          <p:spTgt spid="3"/>
                                        </p:tgtEl>
                                        <p:attrNameLst>
                                          <p:attrName>style.visibility</p:attrName>
                                        </p:attrNameLst>
                                      </p:cBhvr>
                                      <p:to>
                                        <p:strVal val="visible"/>
                                      </p:to>
                                    </p:set>
                                    <p:animEffect transition="in" filter="fade">
                                      <p:cBhvr>
                                        <p:cTn id="11"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build="p"/>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Title 1">
            <a:extLst>
              <a:ext uri="{FF2B5EF4-FFF2-40B4-BE49-F238E27FC236}">
                <a16:creationId xmlns:a16="http://schemas.microsoft.com/office/drawing/2014/main" id="{C6EAF3CF-7B9C-4E08-96CD-2839856B0872}"/>
              </a:ext>
            </a:extLst>
          </p:cNvPr>
          <p:cNvSpPr>
            <a:spLocks noGrp="1" noChangeArrowheads="1"/>
          </p:cNvSpPr>
          <p:nvPr>
            <p:ph type="title"/>
          </p:nvPr>
        </p:nvSpPr>
        <p:spPr/>
        <p:txBody>
          <a:bodyPr/>
          <a:lstStyle/>
          <a:p>
            <a:pPr marL="461963" indent="-461963"/>
            <a:r>
              <a:rPr lang="en-US" altLang="en-US"/>
              <a:t>What Questions Can Companies Ask People with Service Animals Under Titles II and III of the ADA?</a:t>
            </a:r>
          </a:p>
        </p:txBody>
      </p:sp>
      <p:sp>
        <p:nvSpPr>
          <p:cNvPr id="2" name="Content Placeholder 1">
            <a:extLst>
              <a:ext uri="{FF2B5EF4-FFF2-40B4-BE49-F238E27FC236}">
                <a16:creationId xmlns:a16="http://schemas.microsoft.com/office/drawing/2014/main" id="{3F02AE02-7514-4AC8-8141-8B734ABFCA00}"/>
              </a:ext>
            </a:extLst>
          </p:cNvPr>
          <p:cNvSpPr>
            <a:spLocks noGrp="1" noChangeArrowheads="1"/>
          </p:cNvSpPr>
          <p:nvPr>
            <p:ph idx="1"/>
          </p:nvPr>
        </p:nvSpPr>
        <p:spPr/>
        <p:txBody>
          <a:bodyPr/>
          <a:lstStyle/>
          <a:p>
            <a:pPr marL="0" indent="0">
              <a:spcAft>
                <a:spcPts val="1200"/>
              </a:spcAft>
              <a:buFontTx/>
              <a:buNone/>
            </a:pPr>
            <a:r>
              <a:rPr lang="en-US" altLang="en-US" sz="2400"/>
              <a:t>When it is not obvious what service an animal provides, only limited inquiries are allowed. </a:t>
            </a:r>
          </a:p>
          <a:p>
            <a:pPr marL="0" indent="0">
              <a:spcAft>
                <a:spcPts val="1200"/>
              </a:spcAft>
              <a:buFontTx/>
              <a:buNone/>
            </a:pPr>
            <a:r>
              <a:rPr lang="en-US" altLang="en-US" sz="2400"/>
              <a:t>Two questions are permitted:</a:t>
            </a:r>
          </a:p>
          <a:p>
            <a:pPr marL="0" indent="0">
              <a:spcAft>
                <a:spcPts val="1200"/>
              </a:spcAft>
              <a:buFontTx/>
              <a:buNone/>
            </a:pPr>
            <a:r>
              <a:rPr lang="en-US" altLang="en-US" sz="2400">
                <a:solidFill>
                  <a:srgbClr val="FF0000"/>
                </a:solidFill>
              </a:rPr>
              <a:t>(1) </a:t>
            </a:r>
            <a:r>
              <a:rPr lang="en-US" altLang="en-US" sz="2400"/>
              <a:t>Is the service animal required because of a disability?</a:t>
            </a:r>
          </a:p>
          <a:p>
            <a:pPr marL="0" indent="0">
              <a:spcAft>
                <a:spcPts val="1200"/>
              </a:spcAft>
              <a:buFontTx/>
              <a:buNone/>
            </a:pPr>
            <a:r>
              <a:rPr lang="en-US" altLang="en-US" sz="2400">
                <a:solidFill>
                  <a:srgbClr val="FF0000"/>
                </a:solidFill>
              </a:rPr>
              <a:t>(2) </a:t>
            </a:r>
            <a:r>
              <a:rPr lang="en-US" altLang="en-US" sz="2400"/>
              <a:t>What work or task has it been trained to perform?</a:t>
            </a:r>
          </a:p>
          <a:p>
            <a:pPr marL="0" indent="0">
              <a:spcAft>
                <a:spcPts val="1200"/>
              </a:spcAft>
              <a:buFontTx/>
              <a:buNone/>
            </a:pPr>
            <a:r>
              <a:rPr lang="en-US" altLang="en-US" sz="2400"/>
              <a:t>They cannot ask about the person’s disability, require medical documentation, require a special identification card or training documentation for the animal, or ask that the animal demonstrate its ability to perform the work or task.</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childTnLst>
                                </p:cTn>
                              </p:par>
                            </p:childTnLst>
                          </p:cTn>
                        </p:par>
                      </p:childTnLst>
                    </p:cTn>
                  </p:par>
                  <p:par>
                    <p:cTn id="7" fill="hold" nodeType="clickPar">
                      <p:stCondLst>
                        <p:cond delay="indefinite"/>
                      </p:stCondLst>
                      <p:childTnLst>
                        <p:par>
                          <p:cTn id="8" fill="hold" nodeType="withGroup">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2">
                                            <p:txEl>
                                              <p:pRg st="1" end="1"/>
                                            </p:txEl>
                                          </p:spTgt>
                                        </p:tgtEl>
                                        <p:attrNameLst>
                                          <p:attrName>style.visibility</p:attrName>
                                        </p:attrNameLst>
                                      </p:cBhvr>
                                      <p:to>
                                        <p:strVal val="visible"/>
                                      </p:to>
                                    </p:set>
                                  </p:childTnLst>
                                </p:cTn>
                              </p:par>
                            </p:childTnLst>
                          </p:cTn>
                        </p:par>
                      </p:childTnLst>
                    </p:cTn>
                  </p:par>
                  <p:par>
                    <p:cTn id="11" fill="hold" nodeType="clickPar">
                      <p:stCondLst>
                        <p:cond delay="indefinite"/>
                      </p:stCondLst>
                      <p:childTnLst>
                        <p:par>
                          <p:cTn id="12" fill="hold" nodeType="withGroup">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2">
                                            <p:txEl>
                                              <p:pRg st="2" end="2"/>
                                            </p:txEl>
                                          </p:spTgt>
                                        </p:tgtEl>
                                        <p:attrNameLst>
                                          <p:attrName>style.visibility</p:attrName>
                                        </p:attrNameLst>
                                      </p:cBhvr>
                                      <p:to>
                                        <p:strVal val="visible"/>
                                      </p:to>
                                    </p:set>
                                  </p:childTnLst>
                                </p:cTn>
                              </p:par>
                            </p:childTnLst>
                          </p:cTn>
                        </p:par>
                      </p:childTnLst>
                    </p:cTn>
                  </p:par>
                  <p:par>
                    <p:cTn id="15" fill="hold" nodeType="clickPar">
                      <p:stCondLst>
                        <p:cond delay="indefinite"/>
                      </p:stCondLst>
                      <p:childTnLst>
                        <p:par>
                          <p:cTn id="16" fill="hold" nodeType="withGroup">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2">
                                            <p:txEl>
                                              <p:pRg st="3" end="3"/>
                                            </p:txEl>
                                          </p:spTgt>
                                        </p:tgtEl>
                                        <p:attrNameLst>
                                          <p:attrName>style.visibility</p:attrName>
                                        </p:attrNameLst>
                                      </p:cBhvr>
                                      <p:to>
                                        <p:strVal val="visible"/>
                                      </p:to>
                                    </p:set>
                                  </p:childTnLst>
                                </p:cTn>
                              </p:par>
                            </p:childTnLst>
                          </p:cTn>
                        </p:par>
                      </p:childTnLst>
                    </p:cTn>
                  </p:par>
                  <p:par>
                    <p:cTn id="19" fill="hold" nodeType="clickPar">
                      <p:stCondLst>
                        <p:cond delay="indefinite"/>
                      </p:stCondLst>
                      <p:childTnLst>
                        <p:par>
                          <p:cTn id="20" fill="hold" nodeType="withGroup">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2">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build="p"/>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Title 1">
            <a:extLst>
              <a:ext uri="{FF2B5EF4-FFF2-40B4-BE49-F238E27FC236}">
                <a16:creationId xmlns:a16="http://schemas.microsoft.com/office/drawing/2014/main" id="{2C4E124D-DFFB-407C-9024-0FE5B6C8C6C1}"/>
              </a:ext>
            </a:extLst>
          </p:cNvPr>
          <p:cNvSpPr>
            <a:spLocks noGrp="1" noChangeArrowheads="1"/>
          </p:cNvSpPr>
          <p:nvPr>
            <p:ph type="title"/>
          </p:nvPr>
        </p:nvSpPr>
        <p:spPr/>
        <p:txBody>
          <a:bodyPr/>
          <a:lstStyle/>
          <a:p>
            <a:r>
              <a:rPr lang="en-US" altLang="en-US"/>
              <a:t>What is an Emotional Support Animal?</a:t>
            </a:r>
          </a:p>
        </p:txBody>
      </p:sp>
      <p:sp>
        <p:nvSpPr>
          <p:cNvPr id="3" name="Content Placeholder 2">
            <a:extLst>
              <a:ext uri="{FF2B5EF4-FFF2-40B4-BE49-F238E27FC236}">
                <a16:creationId xmlns:a16="http://schemas.microsoft.com/office/drawing/2014/main" id="{709E180B-C29A-4CCF-81D8-A89D778A4348}"/>
              </a:ext>
            </a:extLst>
          </p:cNvPr>
          <p:cNvSpPr>
            <a:spLocks noGrp="1"/>
          </p:cNvSpPr>
          <p:nvPr>
            <p:ph idx="1"/>
          </p:nvPr>
        </p:nvSpPr>
        <p:spPr/>
        <p:txBody>
          <a:bodyPr/>
          <a:lstStyle/>
          <a:p>
            <a:pPr>
              <a:defRPr/>
            </a:pPr>
            <a:r>
              <a:rPr lang="en-US" dirty="0"/>
              <a:t>An emotional support animal </a:t>
            </a:r>
            <a:r>
              <a:rPr lang="en-US" b="1" dirty="0">
                <a:solidFill>
                  <a:srgbClr val="FF0000"/>
                </a:solidFill>
              </a:rPr>
              <a:t>IS NOT </a:t>
            </a:r>
            <a:r>
              <a:rPr lang="en-US" dirty="0"/>
              <a:t>a service animal. </a:t>
            </a:r>
          </a:p>
          <a:p>
            <a:pPr lvl="1">
              <a:defRPr/>
            </a:pPr>
            <a:r>
              <a:rPr lang="en-US" dirty="0"/>
              <a:t>As a result, ESAs are </a:t>
            </a:r>
            <a:r>
              <a:rPr lang="en-US" b="1" dirty="0">
                <a:solidFill>
                  <a:srgbClr val="FF0000"/>
                </a:solidFill>
              </a:rPr>
              <a:t>NOT</a:t>
            </a:r>
            <a:r>
              <a:rPr lang="en-US" dirty="0"/>
              <a:t> covered by the Americans with Disabilities Act.</a:t>
            </a:r>
          </a:p>
          <a:p>
            <a:pPr>
              <a:defRPr/>
            </a:pPr>
            <a:r>
              <a:rPr lang="en-US" dirty="0"/>
              <a:t>There is no official oversight regarding the qualifications of a pet to be an ESA. </a:t>
            </a:r>
          </a:p>
          <a:p>
            <a:pPr>
              <a:defRPr/>
            </a:pPr>
            <a:r>
              <a:rPr lang="en-US" dirty="0"/>
              <a:t>There is currently no requirement for a pet to be evaluated by a qualified animal evaluator to be called an ESA.</a:t>
            </a:r>
          </a:p>
          <a:p>
            <a:pPr>
              <a:defRPr/>
            </a:pPr>
            <a:r>
              <a:rPr lang="en-US" dirty="0"/>
              <a:t>The </a:t>
            </a:r>
            <a:r>
              <a:rPr lang="en-US" dirty="0">
                <a:hlinkClick r:id="rId2"/>
              </a:rPr>
              <a:t>pet’s owner </a:t>
            </a:r>
            <a:r>
              <a:rPr lang="en-US" dirty="0"/>
              <a:t>is the one who decides that the pet is an ESA. </a:t>
            </a:r>
          </a:p>
          <a:p>
            <a:pPr marL="0" indent="0">
              <a:buFontTx/>
              <a:buNone/>
              <a:defRPr/>
            </a:pPr>
            <a:endParaRPr lang="en-US" dirty="0"/>
          </a:p>
          <a:p>
            <a:pPr marL="0" indent="0">
              <a:buFontTx/>
              <a:buNone/>
              <a:defRPr/>
            </a:pPr>
            <a:endParaRPr lang="en-US" dirty="0"/>
          </a:p>
          <a:p>
            <a:pPr marL="0" indent="0">
              <a:buFontTx/>
              <a:buNone/>
              <a:defRPr/>
            </a:pPr>
            <a:endParaRPr lang="en-US" dirty="0"/>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Title 1">
            <a:extLst>
              <a:ext uri="{FF2B5EF4-FFF2-40B4-BE49-F238E27FC236}">
                <a16:creationId xmlns:a16="http://schemas.microsoft.com/office/drawing/2014/main" id="{42B2D04B-53BD-41CD-A590-487FB6C5FB51}"/>
              </a:ext>
            </a:extLst>
          </p:cNvPr>
          <p:cNvSpPr>
            <a:spLocks noGrp="1" noChangeArrowheads="1"/>
          </p:cNvSpPr>
          <p:nvPr>
            <p:ph type="title"/>
          </p:nvPr>
        </p:nvSpPr>
        <p:spPr/>
        <p:txBody>
          <a:bodyPr/>
          <a:lstStyle/>
          <a:p>
            <a:r>
              <a:rPr lang="en-US" altLang="en-US"/>
              <a:t>So What About Tenants with ESAs?</a:t>
            </a:r>
          </a:p>
        </p:txBody>
      </p:sp>
      <p:sp>
        <p:nvSpPr>
          <p:cNvPr id="3" name="Content Placeholder 2">
            <a:extLst>
              <a:ext uri="{FF2B5EF4-FFF2-40B4-BE49-F238E27FC236}">
                <a16:creationId xmlns:a16="http://schemas.microsoft.com/office/drawing/2014/main" id="{87088455-E5F5-4D99-ABA8-C6CA9269E2B6}"/>
              </a:ext>
            </a:extLst>
          </p:cNvPr>
          <p:cNvSpPr>
            <a:spLocks noGrp="1"/>
          </p:cNvSpPr>
          <p:nvPr>
            <p:ph idx="1"/>
          </p:nvPr>
        </p:nvSpPr>
        <p:spPr/>
        <p:txBody>
          <a:bodyPr/>
          <a:lstStyle/>
          <a:p>
            <a:pPr>
              <a:defRPr/>
            </a:pPr>
            <a:r>
              <a:rPr lang="en-US" altLang="en-US" sz="1800" dirty="0">
                <a:latin typeface="Arial" charset="0"/>
                <a:cs typeface="Arial" charset="0"/>
              </a:rPr>
              <a:t>The Fair Housing Amendments Act of 1988 requires the landlord/property manager to make a reasonable accommodation to their policies and allow the tenant to have an ESA. </a:t>
            </a:r>
          </a:p>
          <a:p>
            <a:pPr>
              <a:defRPr/>
            </a:pPr>
            <a:r>
              <a:rPr lang="en-US" altLang="en-US" sz="1800" dirty="0">
                <a:latin typeface="Arial" charset="0"/>
                <a:cs typeface="Arial" charset="0"/>
              </a:rPr>
              <a:t>There is no specified limitations with respect to species, breed, or weight policies.</a:t>
            </a:r>
          </a:p>
          <a:p>
            <a:pPr>
              <a:defRPr/>
            </a:pPr>
            <a:r>
              <a:rPr lang="en-US" altLang="en-US" sz="1800" dirty="0">
                <a:latin typeface="Arial" charset="0"/>
                <a:cs typeface="Arial" charset="0"/>
              </a:rPr>
              <a:t>EXCEPTIONS: Landlords NOT required in these cases:</a:t>
            </a:r>
          </a:p>
          <a:p>
            <a:pPr lvl="1">
              <a:defRPr/>
            </a:pPr>
            <a:r>
              <a:rPr lang="en-US" altLang="en-US" sz="1800" dirty="0">
                <a:latin typeface="Arial" charset="0"/>
                <a:cs typeface="Arial" charset="0"/>
              </a:rPr>
              <a:t>buildings with four or less units where the landlord occupies one of the units;</a:t>
            </a:r>
          </a:p>
          <a:p>
            <a:pPr lvl="1">
              <a:defRPr/>
            </a:pPr>
            <a:r>
              <a:rPr lang="en-US" altLang="en-US" sz="1800" dirty="0">
                <a:latin typeface="Arial" charset="0"/>
                <a:cs typeface="Arial" charset="0"/>
              </a:rPr>
              <a:t>single family housing sold or rented without a real estate broker;</a:t>
            </a:r>
          </a:p>
          <a:p>
            <a:pPr lvl="1">
              <a:defRPr/>
            </a:pPr>
            <a:r>
              <a:rPr lang="en-US" altLang="en-US" sz="1800" dirty="0">
                <a:latin typeface="Arial" charset="0"/>
                <a:cs typeface="Arial" charset="0"/>
              </a:rPr>
              <a:t>hotels and motels not considered </a:t>
            </a:r>
          </a:p>
          <a:p>
            <a:pPr marL="341313" lvl="1" indent="0">
              <a:buFont typeface="Tahoma" panose="020B0604030504040204" pitchFamily="34" charset="0"/>
              <a:buNone/>
              <a:defRPr/>
            </a:pPr>
            <a:r>
              <a:rPr lang="en-US" altLang="en-US" sz="1800" dirty="0">
                <a:latin typeface="Arial" charset="0"/>
                <a:cs typeface="Arial" charset="0"/>
              </a:rPr>
              <a:t>dwellings under FHA; and</a:t>
            </a:r>
          </a:p>
          <a:p>
            <a:pPr lvl="1">
              <a:defRPr/>
            </a:pPr>
            <a:r>
              <a:rPr lang="en-US" altLang="en-US" sz="1800" dirty="0">
                <a:latin typeface="Arial" charset="0"/>
                <a:cs typeface="Arial" charset="0"/>
              </a:rPr>
              <a:t>private clubs.</a:t>
            </a:r>
          </a:p>
          <a:p>
            <a:pPr>
              <a:defRPr/>
            </a:pPr>
            <a:endParaRPr lang="en-US" dirty="0"/>
          </a:p>
        </p:txBody>
      </p:sp>
      <p:pic>
        <p:nvPicPr>
          <p:cNvPr id="48132" name="Picture 2" descr="Image result for emotional support animal housing">
            <a:extLst>
              <a:ext uri="{FF2B5EF4-FFF2-40B4-BE49-F238E27FC236}">
                <a16:creationId xmlns:a16="http://schemas.microsoft.com/office/drawing/2014/main" id="{0EF291AA-5216-4142-8F64-3257E120E99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181600" y="4343400"/>
            <a:ext cx="3276600" cy="2181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Title 1">
            <a:extLst>
              <a:ext uri="{FF2B5EF4-FFF2-40B4-BE49-F238E27FC236}">
                <a16:creationId xmlns:a16="http://schemas.microsoft.com/office/drawing/2014/main" id="{C74A40AD-342C-400E-BC9D-6D5E6ABD06D5}"/>
              </a:ext>
            </a:extLst>
          </p:cNvPr>
          <p:cNvSpPr>
            <a:spLocks noGrp="1" noChangeArrowheads="1"/>
          </p:cNvSpPr>
          <p:nvPr>
            <p:ph type="title"/>
          </p:nvPr>
        </p:nvSpPr>
        <p:spPr/>
        <p:txBody>
          <a:bodyPr/>
          <a:lstStyle/>
          <a:p>
            <a:r>
              <a:rPr lang="en-US" altLang="en-US"/>
              <a:t>Practical Example</a:t>
            </a:r>
          </a:p>
        </p:txBody>
      </p:sp>
      <p:sp>
        <p:nvSpPr>
          <p:cNvPr id="3" name="Content Placeholder 2">
            <a:extLst>
              <a:ext uri="{FF2B5EF4-FFF2-40B4-BE49-F238E27FC236}">
                <a16:creationId xmlns:a16="http://schemas.microsoft.com/office/drawing/2014/main" id="{4AB964B2-B430-41BD-87D1-CB0B87132156}"/>
              </a:ext>
            </a:extLst>
          </p:cNvPr>
          <p:cNvSpPr>
            <a:spLocks noGrp="1"/>
          </p:cNvSpPr>
          <p:nvPr>
            <p:ph idx="1"/>
          </p:nvPr>
        </p:nvSpPr>
        <p:spPr/>
        <p:txBody>
          <a:bodyPr/>
          <a:lstStyle/>
          <a:p>
            <a:pPr>
              <a:defRPr/>
            </a:pPr>
            <a:r>
              <a:rPr lang="en-US" dirty="0"/>
              <a:t>John has been diagnosed with severe depression and is disabled as defined by the FHA. His doctor prescribes John a dog to help alleviate some of his symptoms. John asks his landlord if he can have a dog as a reasonable accommodation. His landlord says yes but tells John he’ll need to pay $250 pet deposit and must provide proof that the animal is trained.</a:t>
            </a:r>
          </a:p>
          <a:p>
            <a:pPr>
              <a:defRPr/>
            </a:pPr>
            <a:r>
              <a:rPr lang="en-US" dirty="0"/>
              <a:t>Question: Did John’s landlord correctly handle John’s request under the FHA? What if John wanted a cat or a ferret instead?</a:t>
            </a:r>
          </a:p>
          <a:p>
            <a:pPr marL="0" indent="0">
              <a:buFontTx/>
              <a:buNone/>
              <a:defRPr/>
            </a:pPr>
            <a:endParaRPr lang="en-US" dirty="0"/>
          </a:p>
        </p:txBody>
      </p:sp>
      <p:pic>
        <p:nvPicPr>
          <p:cNvPr id="50180" name="Picture 2" descr="Image result for emotional support animal in apartment">
            <a:extLst>
              <a:ext uri="{FF2B5EF4-FFF2-40B4-BE49-F238E27FC236}">
                <a16:creationId xmlns:a16="http://schemas.microsoft.com/office/drawing/2014/main" id="{9115472D-6B4A-4964-951A-44464EA600E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581275" y="4206875"/>
            <a:ext cx="3765550" cy="210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Title 1">
            <a:extLst>
              <a:ext uri="{FF2B5EF4-FFF2-40B4-BE49-F238E27FC236}">
                <a16:creationId xmlns:a16="http://schemas.microsoft.com/office/drawing/2014/main" id="{7E66FA01-0B2A-436B-9C62-FFAA8A21FAFC}"/>
              </a:ext>
            </a:extLst>
          </p:cNvPr>
          <p:cNvSpPr>
            <a:spLocks noGrp="1" noChangeArrowheads="1"/>
          </p:cNvSpPr>
          <p:nvPr>
            <p:ph type="title"/>
          </p:nvPr>
        </p:nvSpPr>
        <p:spPr/>
        <p:txBody>
          <a:bodyPr/>
          <a:lstStyle/>
          <a:p>
            <a:r>
              <a:rPr lang="en-US" altLang="en-US"/>
              <a:t>Practical Example Cont.</a:t>
            </a:r>
          </a:p>
        </p:txBody>
      </p:sp>
      <p:sp>
        <p:nvSpPr>
          <p:cNvPr id="3" name="Content Placeholder 2">
            <a:extLst>
              <a:ext uri="{FF2B5EF4-FFF2-40B4-BE49-F238E27FC236}">
                <a16:creationId xmlns:a16="http://schemas.microsoft.com/office/drawing/2014/main" id="{1828C29C-7974-4563-A885-6ECBB8EE6937}"/>
              </a:ext>
            </a:extLst>
          </p:cNvPr>
          <p:cNvSpPr>
            <a:spLocks noGrp="1"/>
          </p:cNvSpPr>
          <p:nvPr>
            <p:ph idx="1"/>
          </p:nvPr>
        </p:nvSpPr>
        <p:spPr/>
        <p:txBody>
          <a:bodyPr/>
          <a:lstStyle/>
          <a:p>
            <a:pPr>
              <a:defRPr/>
            </a:pPr>
            <a:r>
              <a:rPr lang="en-US" dirty="0"/>
              <a:t>ANSWER:</a:t>
            </a:r>
          </a:p>
          <a:p>
            <a:pPr lvl="1">
              <a:defRPr/>
            </a:pPr>
            <a:r>
              <a:rPr lang="en-US" dirty="0"/>
              <a:t>No, John’s landlord did not handle his request correctly. The landlord cannot charge John a pet deposit for his animal because it is not a pet, but rather an ESA required for his emotional impairment. Further, the landlord cannot ask for proof that the animal is trained. Lastly, ESAs do not have to be just dogs; they can also be other animals, such as cats or ferrets. </a:t>
            </a:r>
          </a:p>
          <a:p>
            <a:pPr marL="0" indent="0">
              <a:buFontTx/>
              <a:buNone/>
              <a:defRPr/>
            </a:pPr>
            <a:endParaRPr lang="en-US" dirty="0"/>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Title 1">
            <a:extLst>
              <a:ext uri="{FF2B5EF4-FFF2-40B4-BE49-F238E27FC236}">
                <a16:creationId xmlns:a16="http://schemas.microsoft.com/office/drawing/2014/main" id="{4E392197-86DC-4EA6-82A6-55B0189A1B46}"/>
              </a:ext>
            </a:extLst>
          </p:cNvPr>
          <p:cNvSpPr>
            <a:spLocks noGrp="1" noChangeArrowheads="1"/>
          </p:cNvSpPr>
          <p:nvPr>
            <p:ph type="title"/>
          </p:nvPr>
        </p:nvSpPr>
        <p:spPr/>
        <p:txBody>
          <a:bodyPr/>
          <a:lstStyle/>
          <a:p>
            <a:r>
              <a:rPr lang="en-US" altLang="en-US"/>
              <a:t>So What Can Landlords NOT Do?</a:t>
            </a:r>
          </a:p>
        </p:txBody>
      </p:sp>
      <p:sp>
        <p:nvSpPr>
          <p:cNvPr id="52227" name="Content Placeholder 2">
            <a:extLst>
              <a:ext uri="{FF2B5EF4-FFF2-40B4-BE49-F238E27FC236}">
                <a16:creationId xmlns:a16="http://schemas.microsoft.com/office/drawing/2014/main" id="{DBCF90E7-9C05-4EE6-BBA1-01D25DA7FE83}"/>
              </a:ext>
            </a:extLst>
          </p:cNvPr>
          <p:cNvSpPr>
            <a:spLocks noGrp="1" noChangeArrowheads="1"/>
          </p:cNvSpPr>
          <p:nvPr>
            <p:ph idx="1"/>
          </p:nvPr>
        </p:nvSpPr>
        <p:spPr/>
        <p:txBody>
          <a:bodyPr/>
          <a:lstStyle/>
          <a:p>
            <a:r>
              <a:rPr lang="en-US" altLang="en-US"/>
              <a:t>Landlords cannot legally:</a:t>
            </a:r>
          </a:p>
          <a:p>
            <a:pPr lvl="1"/>
            <a:r>
              <a:rPr lang="en-US" altLang="en-US"/>
              <a:t>ask a tenant to pay a deposit, fee, or surcharge in exchange for having an ESA, even if they require such a practice from owners who wish to obtain pets in their dwelling;</a:t>
            </a:r>
          </a:p>
          <a:p>
            <a:pPr lvl="1"/>
            <a:r>
              <a:rPr lang="en-US" altLang="en-US"/>
              <a:t>require that an ESA have any specific training;</a:t>
            </a:r>
          </a:p>
          <a:p>
            <a:pPr lvl="1"/>
            <a:r>
              <a:rPr lang="en-US" altLang="en-US"/>
              <a:t>require the ESA to wear or carry a special collar, harness, vest, emblem, or other means of identifying it as such;</a:t>
            </a:r>
          </a:p>
          <a:p>
            <a:pPr lvl="1"/>
            <a:r>
              <a:rPr lang="en-US" altLang="en-US"/>
              <a:t>inquire about the extent of the disability, or ask for detailed medical records for the individual requesting the ESA; or</a:t>
            </a:r>
          </a:p>
          <a:p>
            <a:pPr lvl="1"/>
            <a:r>
              <a:rPr lang="en-US" altLang="en-US"/>
              <a:t>refuse to accommodate the tenant because their insurance policy won’t allow a species, breed, or weight </a:t>
            </a:r>
            <a:r>
              <a:rPr lang="en-US" altLang="en-US" i="1"/>
              <a:t>unless can show undue financial or administrative burden</a:t>
            </a:r>
          </a:p>
          <a:p>
            <a:endParaRPr lang="en-US" altLang="en-US"/>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Title 1">
            <a:extLst>
              <a:ext uri="{FF2B5EF4-FFF2-40B4-BE49-F238E27FC236}">
                <a16:creationId xmlns:a16="http://schemas.microsoft.com/office/drawing/2014/main" id="{7C4F3F75-63D1-40DE-8FC8-66C08EB25754}"/>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Board of Commissioners and other PHA Roles</a:t>
            </a:r>
          </a:p>
        </p:txBody>
      </p:sp>
      <p:sp>
        <p:nvSpPr>
          <p:cNvPr id="3" name="Content Placeholder 2">
            <a:extLst>
              <a:ext uri="{FF2B5EF4-FFF2-40B4-BE49-F238E27FC236}">
                <a16:creationId xmlns:a16="http://schemas.microsoft.com/office/drawing/2014/main" id="{476C5903-CEA8-4422-80AE-9BFC7D88426F}"/>
              </a:ext>
            </a:extLst>
          </p:cNvPr>
          <p:cNvSpPr>
            <a:spLocks noGrp="1"/>
          </p:cNvSpPr>
          <p:nvPr>
            <p:ph idx="1"/>
          </p:nvPr>
        </p:nvSpPr>
        <p:spPr>
          <a:xfrm>
            <a:off x="381000" y="1524000"/>
            <a:ext cx="8229600" cy="4343400"/>
          </a:xfrm>
        </p:spPr>
        <p:txBody>
          <a:bodyPr rtlCol="0">
            <a:normAutofit/>
          </a:bodyPr>
          <a:lstStyle/>
          <a:p>
            <a:pPr eaLnBrk="1" fontAlgn="auto" hangingPunct="1">
              <a:spcAft>
                <a:spcPts val="0"/>
              </a:spcAft>
              <a:defRPr/>
            </a:pPr>
            <a:r>
              <a:rPr lang="en-US" sz="2800" b="1" dirty="0"/>
              <a:t>Board of Commissioners</a:t>
            </a:r>
          </a:p>
          <a:p>
            <a:pPr marL="0" indent="0" eaLnBrk="1" fontAlgn="auto" hangingPunct="1">
              <a:spcAft>
                <a:spcPts val="0"/>
              </a:spcAft>
              <a:buFontTx/>
              <a:buNone/>
              <a:defRPr/>
            </a:pPr>
            <a:endParaRPr lang="en-US" sz="2800" b="1" dirty="0"/>
          </a:p>
          <a:p>
            <a:pPr eaLnBrk="1" fontAlgn="auto" hangingPunct="1">
              <a:spcAft>
                <a:spcPts val="0"/>
              </a:spcAft>
              <a:defRPr/>
            </a:pPr>
            <a:r>
              <a:rPr lang="en-US" sz="2800" b="1" dirty="0"/>
              <a:t>Executive Director</a:t>
            </a:r>
          </a:p>
          <a:p>
            <a:pPr marL="0" indent="0" eaLnBrk="1" fontAlgn="auto" hangingPunct="1">
              <a:spcAft>
                <a:spcPts val="0"/>
              </a:spcAft>
              <a:buFontTx/>
              <a:buNone/>
              <a:defRPr/>
            </a:pPr>
            <a:endParaRPr lang="en-US" sz="2800" b="1" dirty="0"/>
          </a:p>
          <a:p>
            <a:pPr eaLnBrk="1" fontAlgn="auto" hangingPunct="1">
              <a:spcAft>
                <a:spcPts val="0"/>
              </a:spcAft>
              <a:defRPr/>
            </a:pPr>
            <a:r>
              <a:rPr lang="en-US" sz="2800" b="1" dirty="0"/>
              <a:t>Executive Staff </a:t>
            </a:r>
          </a:p>
        </p:txBody>
      </p:sp>
      <p:pic>
        <p:nvPicPr>
          <p:cNvPr id="54276" name="Picture 2" descr="C:\Users\tct\AppData\Local\Microsoft\Windows\Temporary Internet Files\Content.IE5\IHVZOQMI\Working-Together-738577[1].png">
            <a:extLst>
              <a:ext uri="{FF2B5EF4-FFF2-40B4-BE49-F238E27FC236}">
                <a16:creationId xmlns:a16="http://schemas.microsoft.com/office/drawing/2014/main" id="{0CC3FC1D-DD51-4722-AE12-893A061F8F6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419600" y="2438400"/>
            <a:ext cx="3819525" cy="3581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F42589EF-6D12-4AC5-AA36-530FFC9A715A}"/>
              </a:ext>
            </a:extLst>
          </p:cNvPr>
          <p:cNvSpPr>
            <a:spLocks noGrp="1"/>
          </p:cNvSpPr>
          <p:nvPr>
            <p:ph type="title"/>
          </p:nvPr>
        </p:nvSpPr>
        <p:spPr>
          <a:xfrm>
            <a:off x="381000" y="228600"/>
            <a:ext cx="8482013" cy="1450975"/>
          </a:xfrm>
        </p:spPr>
        <p:txBody>
          <a:bodyPr rtlCol="0">
            <a:normAutofit/>
          </a:bodyPr>
          <a:lstStyle/>
          <a:p>
            <a:pPr eaLnBrk="1" fontAlgn="auto" hangingPunct="1">
              <a:spcAft>
                <a:spcPts val="0"/>
              </a:spcAft>
              <a:defRPr/>
            </a:pPr>
            <a:r>
              <a:rPr lang="en-US" sz="4000" dirty="0">
                <a:effectLst>
                  <a:outerShdw blurRad="38100" dist="38100" dir="2700000" algn="tl">
                    <a:srgbClr val="000000">
                      <a:alpha val="43137"/>
                    </a:srgbClr>
                  </a:outerShdw>
                </a:effectLst>
              </a:rPr>
              <a:t>Board Roles and Responsibilities </a:t>
            </a:r>
          </a:p>
        </p:txBody>
      </p:sp>
      <p:sp>
        <p:nvSpPr>
          <p:cNvPr id="6" name="Content Placeholder 5">
            <a:extLst>
              <a:ext uri="{FF2B5EF4-FFF2-40B4-BE49-F238E27FC236}">
                <a16:creationId xmlns:a16="http://schemas.microsoft.com/office/drawing/2014/main" id="{84526FAA-E279-4424-9CCA-E1B04153303A}"/>
              </a:ext>
            </a:extLst>
          </p:cNvPr>
          <p:cNvSpPr>
            <a:spLocks noGrp="1"/>
          </p:cNvSpPr>
          <p:nvPr>
            <p:ph idx="1"/>
          </p:nvPr>
        </p:nvSpPr>
        <p:spPr>
          <a:xfrm>
            <a:off x="533400" y="1371600"/>
            <a:ext cx="8077200" cy="5486400"/>
          </a:xfrm>
        </p:spPr>
        <p:txBody>
          <a:bodyPr rtlCol="0">
            <a:noAutofit/>
          </a:bodyPr>
          <a:lstStyle/>
          <a:p>
            <a:pPr marL="879475" indent="-457200" eaLnBrk="1" fontAlgn="auto" hangingPunct="1">
              <a:spcAft>
                <a:spcPts val="0"/>
              </a:spcAft>
              <a:defRPr/>
            </a:pPr>
            <a:r>
              <a:rPr lang="en-US" sz="2000" dirty="0"/>
              <a:t>The Board – as a whole – is the legally and financially responsible governing body of a PHA</a:t>
            </a:r>
          </a:p>
          <a:p>
            <a:pPr marL="422275" indent="0" eaLnBrk="1" fontAlgn="auto" hangingPunct="1">
              <a:spcAft>
                <a:spcPts val="0"/>
              </a:spcAft>
              <a:buFont typeface="Arial" panose="020B0604020202020204" pitchFamily="34" charset="0"/>
              <a:buNone/>
              <a:defRPr/>
            </a:pPr>
            <a:endParaRPr lang="en-US" sz="2000" dirty="0"/>
          </a:p>
          <a:p>
            <a:pPr marL="879475" indent="-457200" eaLnBrk="1" fontAlgn="auto" hangingPunct="1">
              <a:spcAft>
                <a:spcPts val="0"/>
              </a:spcAft>
              <a:defRPr/>
            </a:pPr>
            <a:r>
              <a:rPr lang="en-US" sz="2000" dirty="0"/>
              <a:t>Selects and appoints the Executive Director</a:t>
            </a:r>
          </a:p>
          <a:p>
            <a:pPr marL="422275" indent="0" eaLnBrk="1" fontAlgn="auto" hangingPunct="1">
              <a:spcAft>
                <a:spcPts val="0"/>
              </a:spcAft>
              <a:buFontTx/>
              <a:buNone/>
              <a:defRPr/>
            </a:pPr>
            <a:endParaRPr lang="en-US" sz="2000" dirty="0"/>
          </a:p>
          <a:p>
            <a:pPr marL="879475" indent="-457200" eaLnBrk="1" fontAlgn="auto" hangingPunct="1">
              <a:spcAft>
                <a:spcPts val="0"/>
              </a:spcAft>
              <a:defRPr/>
            </a:pPr>
            <a:r>
              <a:rPr lang="en-US" sz="2000" dirty="0"/>
              <a:t>Reviews, approves, and sets policy</a:t>
            </a:r>
          </a:p>
          <a:p>
            <a:pPr marL="422275" indent="0" eaLnBrk="1" fontAlgn="auto" hangingPunct="1">
              <a:spcAft>
                <a:spcPts val="0"/>
              </a:spcAft>
              <a:buFont typeface="Arial" panose="020B0604020202020204" pitchFamily="34" charset="0"/>
              <a:buNone/>
              <a:defRPr/>
            </a:pPr>
            <a:endParaRPr lang="en-US" sz="2000" dirty="0"/>
          </a:p>
          <a:p>
            <a:pPr marL="879475" indent="-457200" eaLnBrk="1" fontAlgn="auto" hangingPunct="1">
              <a:spcAft>
                <a:spcPts val="0"/>
              </a:spcAft>
              <a:defRPr/>
            </a:pPr>
            <a:r>
              <a:rPr lang="en-US" sz="2000" dirty="0"/>
              <a:t>Monitors performance of implemented policies</a:t>
            </a:r>
          </a:p>
          <a:p>
            <a:pPr marL="422275" indent="0" eaLnBrk="1" fontAlgn="auto" hangingPunct="1">
              <a:spcAft>
                <a:spcPts val="0"/>
              </a:spcAft>
              <a:buFont typeface="Arial" panose="020B0604020202020204" pitchFamily="34" charset="0"/>
              <a:buNone/>
              <a:defRPr/>
            </a:pPr>
            <a:endParaRPr lang="en-US" sz="2000" dirty="0"/>
          </a:p>
          <a:p>
            <a:pPr marL="879475" indent="-457200" eaLnBrk="1" fontAlgn="auto" hangingPunct="1">
              <a:spcAft>
                <a:spcPts val="0"/>
              </a:spcAft>
              <a:defRPr/>
            </a:pPr>
            <a:r>
              <a:rPr lang="en-US" sz="2000" dirty="0"/>
              <a:t>Signs or authorizes key documents to HUD</a:t>
            </a:r>
          </a:p>
          <a:p>
            <a:pPr marL="422275" indent="0" eaLnBrk="1" fontAlgn="auto" hangingPunct="1">
              <a:spcAft>
                <a:spcPts val="0"/>
              </a:spcAft>
              <a:buFont typeface="Arial" panose="020B0604020202020204" pitchFamily="34" charset="0"/>
              <a:buNone/>
              <a:defRPr/>
            </a:pPr>
            <a:endParaRPr lang="en-US" sz="2000" dirty="0"/>
          </a:p>
          <a:p>
            <a:pPr marL="879475" indent="-457200" eaLnBrk="1" fontAlgn="auto" hangingPunct="1">
              <a:spcAft>
                <a:spcPts val="0"/>
              </a:spcAft>
              <a:defRPr/>
            </a:pPr>
            <a:r>
              <a:rPr lang="en-US" sz="2000" dirty="0"/>
              <a:t>Understands PHA’s programs and financial</a:t>
            </a:r>
            <a:r>
              <a:rPr lang="en-US" sz="2600" dirty="0"/>
              <a:t> </a:t>
            </a:r>
            <a:r>
              <a:rPr lang="en-US" sz="2000" dirty="0"/>
              <a:t>statements</a:t>
            </a: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6F33B973-D47C-4732-964C-094FEBCCDB8B}"/>
              </a:ext>
            </a:extLst>
          </p:cNvPr>
          <p:cNvSpPr>
            <a:spLocks noGrp="1"/>
          </p:cNvSpPr>
          <p:nvPr>
            <p:ph type="title"/>
          </p:nvPr>
        </p:nvSpPr>
        <p:spPr>
          <a:xfrm>
            <a:off x="304800" y="228600"/>
            <a:ext cx="8482013" cy="1450975"/>
          </a:xfrm>
        </p:spPr>
        <p:txBody>
          <a:bodyPr rtlCol="0">
            <a:normAutofit/>
          </a:bodyPr>
          <a:lstStyle/>
          <a:p>
            <a:pPr eaLnBrk="1" fontAlgn="auto" hangingPunct="1">
              <a:spcAft>
                <a:spcPts val="0"/>
              </a:spcAft>
              <a:defRPr/>
            </a:pPr>
            <a:r>
              <a:rPr lang="en-US" sz="4000" dirty="0">
                <a:effectLst>
                  <a:outerShdw blurRad="38100" dist="38100" dir="2700000" algn="tl">
                    <a:srgbClr val="000000">
                      <a:alpha val="43137"/>
                    </a:srgbClr>
                  </a:outerShdw>
                </a:effectLst>
              </a:rPr>
              <a:t>Board Roles and Responsibilities </a:t>
            </a:r>
          </a:p>
        </p:txBody>
      </p:sp>
      <p:sp>
        <p:nvSpPr>
          <p:cNvPr id="6" name="Content Placeholder 5">
            <a:extLst>
              <a:ext uri="{FF2B5EF4-FFF2-40B4-BE49-F238E27FC236}">
                <a16:creationId xmlns:a16="http://schemas.microsoft.com/office/drawing/2014/main" id="{400B5F3F-9972-4CB2-B16C-A5FBF8EC1AAF}"/>
              </a:ext>
            </a:extLst>
          </p:cNvPr>
          <p:cNvSpPr>
            <a:spLocks noGrp="1"/>
          </p:cNvSpPr>
          <p:nvPr>
            <p:ph idx="1"/>
          </p:nvPr>
        </p:nvSpPr>
        <p:spPr>
          <a:xfrm>
            <a:off x="457200" y="1447800"/>
            <a:ext cx="8077200" cy="4495800"/>
          </a:xfrm>
        </p:spPr>
        <p:txBody>
          <a:bodyPr rtlCol="0">
            <a:noAutofit/>
          </a:bodyPr>
          <a:lstStyle/>
          <a:p>
            <a:pPr marL="765175" eaLnBrk="1" fontAlgn="auto" hangingPunct="1">
              <a:spcAft>
                <a:spcPts val="0"/>
              </a:spcAft>
              <a:defRPr/>
            </a:pPr>
            <a:r>
              <a:rPr lang="en-US" sz="2000" dirty="0"/>
              <a:t>Reviews annual reports to HUD</a:t>
            </a:r>
          </a:p>
          <a:p>
            <a:pPr marL="1112838" lvl="1" indent="-342900" eaLnBrk="1" fontAlgn="auto" hangingPunct="1">
              <a:spcAft>
                <a:spcPts val="0"/>
              </a:spcAft>
              <a:defRPr/>
            </a:pPr>
            <a:r>
              <a:rPr lang="en-US" sz="2000" dirty="0"/>
              <a:t>Annual reports are prepared by the Executive Director and reviewed by the Board</a:t>
            </a:r>
          </a:p>
          <a:p>
            <a:pPr marL="769938" lvl="1" indent="0" eaLnBrk="1" fontAlgn="auto" hangingPunct="1">
              <a:spcAft>
                <a:spcPts val="0"/>
              </a:spcAft>
              <a:buFont typeface="Tahoma" pitchFamily="34" charset="0"/>
              <a:buNone/>
              <a:defRPr/>
            </a:pPr>
            <a:endParaRPr lang="en-US" sz="2000" dirty="0"/>
          </a:p>
          <a:p>
            <a:pPr marL="765175" eaLnBrk="1" fontAlgn="auto" hangingPunct="1">
              <a:spcAft>
                <a:spcPts val="0"/>
              </a:spcAft>
              <a:defRPr/>
            </a:pPr>
            <a:r>
              <a:rPr lang="en-US" sz="2000" dirty="0"/>
              <a:t>Follows laws and regulations, and supports what is in the best interest of PHA and the local community</a:t>
            </a:r>
          </a:p>
          <a:p>
            <a:pPr marL="1165225" lvl="1" indent="-342900" eaLnBrk="1" fontAlgn="auto" hangingPunct="1">
              <a:spcAft>
                <a:spcPts val="0"/>
              </a:spcAft>
              <a:defRPr/>
            </a:pPr>
            <a:r>
              <a:rPr lang="en-US" sz="2000" dirty="0"/>
              <a:t>Must adhere to community values and keep community perception in mind</a:t>
            </a:r>
          </a:p>
          <a:p>
            <a:pPr marL="422275" indent="0" eaLnBrk="1" fontAlgn="auto" hangingPunct="1">
              <a:spcAft>
                <a:spcPts val="0"/>
              </a:spcAft>
              <a:buFontTx/>
              <a:buNone/>
              <a:defRPr/>
            </a:pPr>
            <a:endParaRPr lang="en-US" sz="2000" dirty="0"/>
          </a:p>
          <a:p>
            <a:pPr marL="765175" eaLnBrk="1" fontAlgn="auto" hangingPunct="1">
              <a:spcAft>
                <a:spcPts val="0"/>
              </a:spcAft>
              <a:defRPr/>
            </a:pPr>
            <a:r>
              <a:rPr lang="en-US" sz="2000" dirty="0"/>
              <a:t>Maintains positive relationships with HUD</a:t>
            </a:r>
          </a:p>
          <a:p>
            <a:pPr marL="422275" indent="0" eaLnBrk="1" fontAlgn="auto" hangingPunct="1">
              <a:spcAft>
                <a:spcPts val="0"/>
              </a:spcAft>
              <a:buFontTx/>
              <a:buNone/>
              <a:defRPr/>
            </a:pPr>
            <a:endParaRPr lang="en-US" sz="2000" dirty="0"/>
          </a:p>
          <a:p>
            <a:pPr marL="863600" indent="-441325" eaLnBrk="1" fontAlgn="auto" hangingPunct="1">
              <a:spcAft>
                <a:spcPts val="0"/>
              </a:spcAft>
              <a:buFont typeface="Wingdings" charset="2"/>
              <a:buChar char="§"/>
              <a:defRPr/>
            </a:pPr>
            <a:r>
              <a:rPr lang="en-US" sz="2000" dirty="0"/>
              <a:t>Be aware of State and Federal laws that apply to the PHA </a:t>
            </a:r>
          </a:p>
          <a:p>
            <a:pPr marL="422275" indent="0" eaLnBrk="1" fontAlgn="auto" hangingPunct="1">
              <a:spcAft>
                <a:spcPts val="0"/>
              </a:spcAft>
              <a:buFont typeface="Arial" panose="020B0604020202020204" pitchFamily="34" charset="0"/>
              <a:buNone/>
              <a:defRPr/>
            </a:pPr>
            <a:endParaRPr lang="en-US" sz="2000" dirty="0"/>
          </a:p>
          <a:p>
            <a:pPr marL="765175" eaLnBrk="1" fontAlgn="auto" hangingPunct="1">
              <a:spcAft>
                <a:spcPts val="0"/>
              </a:spcAft>
              <a:defRPr/>
            </a:pPr>
            <a:r>
              <a:rPr lang="en-US" sz="2000" dirty="0"/>
              <a:t>Attends PHA trainings, as needed</a:t>
            </a:r>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0E94057-422B-4C08-972A-F34211BC217C}"/>
              </a:ext>
            </a:extLst>
          </p:cNvPr>
          <p:cNvSpPr>
            <a:spLocks noGrp="1"/>
          </p:cNvSpPr>
          <p:nvPr>
            <p:ph type="title"/>
          </p:nvPr>
        </p:nvSpPr>
        <p:spPr/>
        <p:txBody>
          <a:bodyPr rtlCol="0">
            <a:normAutofit/>
          </a:bodyPr>
          <a:lstStyle/>
          <a:p>
            <a:pPr eaLnBrk="1" fontAlgn="auto" hangingPunct="1">
              <a:spcAft>
                <a:spcPts val="0"/>
              </a:spcAft>
              <a:defRPr/>
            </a:pPr>
            <a:r>
              <a:rPr lang="en-US" sz="5600" dirty="0">
                <a:effectLst>
                  <a:outerShdw blurRad="38100" dist="38100" dir="2700000" algn="tl">
                    <a:srgbClr val="000000">
                      <a:alpha val="43137"/>
                    </a:srgbClr>
                  </a:outerShdw>
                </a:effectLst>
              </a:rPr>
              <a:t>Before Board Meetings</a:t>
            </a:r>
          </a:p>
        </p:txBody>
      </p:sp>
      <p:sp>
        <p:nvSpPr>
          <p:cNvPr id="7" name="Content Placeholder 6">
            <a:extLst>
              <a:ext uri="{FF2B5EF4-FFF2-40B4-BE49-F238E27FC236}">
                <a16:creationId xmlns:a16="http://schemas.microsoft.com/office/drawing/2014/main" id="{24AC699D-F4D2-4703-B6D5-FC2AA3A1DF2C}"/>
              </a:ext>
            </a:extLst>
          </p:cNvPr>
          <p:cNvSpPr>
            <a:spLocks noGrp="1"/>
          </p:cNvSpPr>
          <p:nvPr>
            <p:ph sz="half" idx="1"/>
          </p:nvPr>
        </p:nvSpPr>
        <p:spPr>
          <a:xfrm>
            <a:off x="685800" y="1295400"/>
            <a:ext cx="7940675" cy="4419600"/>
          </a:xfrm>
        </p:spPr>
        <p:txBody>
          <a:bodyPr rtlCol="0">
            <a:noAutofit/>
          </a:bodyPr>
          <a:lstStyle/>
          <a:p>
            <a:pPr marL="0" indent="0" eaLnBrk="1" fontAlgn="auto" hangingPunct="1">
              <a:spcAft>
                <a:spcPts val="0"/>
              </a:spcAft>
              <a:buFontTx/>
              <a:buNone/>
              <a:defRPr/>
            </a:pPr>
            <a:r>
              <a:rPr lang="en-US" b="1" dirty="0"/>
              <a:t>A board member….</a:t>
            </a:r>
            <a:endParaRPr lang="en-US" dirty="0"/>
          </a:p>
          <a:p>
            <a:pPr marL="919163" indent="-441325" algn="just" eaLnBrk="1" fontAlgn="auto" hangingPunct="1">
              <a:spcAft>
                <a:spcPts val="600"/>
              </a:spcAft>
              <a:buFont typeface="Wingdings" charset="2"/>
              <a:buChar char="§"/>
              <a:defRPr/>
            </a:pPr>
            <a:r>
              <a:rPr lang="en-US" dirty="0"/>
              <a:t>Prepares for and attends all meetings</a:t>
            </a:r>
          </a:p>
          <a:p>
            <a:pPr marL="1428750" lvl="1" indent="-496888" algn="just" eaLnBrk="1" fontAlgn="auto" hangingPunct="1">
              <a:spcAft>
                <a:spcPts val="600"/>
              </a:spcAft>
              <a:buSzPct val="75000"/>
              <a:buFont typeface="Wingdings" panose="05000000000000000000" pitchFamily="2" charset="2"/>
              <a:buChar char="q"/>
              <a:defRPr/>
            </a:pPr>
            <a:r>
              <a:rPr lang="en-US" sz="2800" dirty="0"/>
              <a:t>Reviews financial reports </a:t>
            </a:r>
          </a:p>
          <a:p>
            <a:pPr marL="1428750" lvl="1" indent="-496888" eaLnBrk="1" fontAlgn="auto" hangingPunct="1">
              <a:spcAft>
                <a:spcPts val="600"/>
              </a:spcAft>
              <a:buSzPct val="75000"/>
              <a:buFont typeface="Wingdings" panose="05000000000000000000" pitchFamily="2" charset="2"/>
              <a:buChar char="q"/>
              <a:defRPr/>
            </a:pPr>
            <a:r>
              <a:rPr lang="en-US" sz="2800" dirty="0"/>
              <a:t>Reviews and understands appropriate documentation prior to making decisions</a:t>
            </a:r>
          </a:p>
          <a:p>
            <a:pPr marL="1428750" lvl="1" indent="-496888" eaLnBrk="1" fontAlgn="auto" hangingPunct="1">
              <a:spcAft>
                <a:spcPts val="600"/>
              </a:spcAft>
              <a:buSzPct val="75000"/>
              <a:buFont typeface="Wingdings" panose="05000000000000000000" pitchFamily="2" charset="2"/>
              <a:buChar char="q"/>
              <a:defRPr/>
            </a:pPr>
            <a:r>
              <a:rPr lang="en-US" sz="2800" dirty="0"/>
              <a:t>When needed, requests additional information prior to the meeting to arrive informed, ready to be informed, and participate</a:t>
            </a: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4D9C42A-3803-48DA-B0EB-D9CEA243E01B}"/>
              </a:ext>
            </a:extLst>
          </p:cNvPr>
          <p:cNvSpPr>
            <a:spLocks noGrp="1"/>
          </p:cNvSpPr>
          <p:nvPr>
            <p:ph type="title"/>
          </p:nvPr>
        </p:nvSpPr>
        <p:spPr/>
        <p:txBody>
          <a:bodyPr rtlCol="0">
            <a:normAutofit/>
          </a:bodyPr>
          <a:lstStyle/>
          <a:p>
            <a:pPr eaLnBrk="1" fontAlgn="auto" hangingPunct="1">
              <a:spcAft>
                <a:spcPts val="0"/>
              </a:spcAft>
              <a:defRPr/>
            </a:pPr>
            <a:r>
              <a:rPr lang="en-US" sz="5200" dirty="0">
                <a:effectLst>
                  <a:outerShdw blurRad="38100" dist="38100" dir="2700000" algn="tl">
                    <a:srgbClr val="000000">
                      <a:alpha val="43137"/>
                    </a:srgbClr>
                  </a:outerShdw>
                </a:effectLst>
              </a:rPr>
              <a:t>At Board Meetings</a:t>
            </a:r>
          </a:p>
        </p:txBody>
      </p:sp>
      <p:sp>
        <p:nvSpPr>
          <p:cNvPr id="3" name="Content Placeholder 2">
            <a:extLst>
              <a:ext uri="{FF2B5EF4-FFF2-40B4-BE49-F238E27FC236}">
                <a16:creationId xmlns:a16="http://schemas.microsoft.com/office/drawing/2014/main" id="{7B33B190-2EC1-4CA4-9991-D0756F7ACF67}"/>
              </a:ext>
            </a:extLst>
          </p:cNvPr>
          <p:cNvSpPr>
            <a:spLocks noGrp="1"/>
          </p:cNvSpPr>
          <p:nvPr>
            <p:ph idx="1"/>
          </p:nvPr>
        </p:nvSpPr>
        <p:spPr>
          <a:xfrm>
            <a:off x="838200" y="1295400"/>
            <a:ext cx="7559675" cy="4800600"/>
          </a:xfrm>
        </p:spPr>
        <p:txBody>
          <a:bodyPr rtlCol="0">
            <a:noAutofit/>
          </a:bodyPr>
          <a:lstStyle/>
          <a:p>
            <a:pPr marL="0" indent="0" eaLnBrk="1" fontAlgn="auto" hangingPunct="1">
              <a:spcAft>
                <a:spcPts val="0"/>
              </a:spcAft>
              <a:buFontTx/>
              <a:buNone/>
              <a:defRPr/>
            </a:pPr>
            <a:r>
              <a:rPr lang="en-US" sz="2400" dirty="0"/>
              <a:t>A board member…</a:t>
            </a:r>
          </a:p>
          <a:p>
            <a:pPr marL="919163" indent="-441325" eaLnBrk="1" fontAlgn="auto" hangingPunct="1">
              <a:spcAft>
                <a:spcPts val="0"/>
              </a:spcAft>
              <a:buFont typeface="Wingdings" charset="2"/>
              <a:buChar char="§"/>
              <a:defRPr/>
            </a:pPr>
            <a:r>
              <a:rPr lang="en-US" sz="2400" dirty="0"/>
              <a:t>Ensures meetings begin on time</a:t>
            </a:r>
          </a:p>
          <a:p>
            <a:pPr marL="919163" indent="-441325" eaLnBrk="1" fontAlgn="auto" hangingPunct="1">
              <a:spcAft>
                <a:spcPts val="0"/>
              </a:spcAft>
              <a:buFont typeface="Wingdings" charset="2"/>
              <a:buChar char="§"/>
              <a:defRPr/>
            </a:pPr>
            <a:r>
              <a:rPr lang="en-US" sz="2400" dirty="0"/>
              <a:t>Actively engages in discussions</a:t>
            </a:r>
          </a:p>
          <a:p>
            <a:pPr marL="919163" indent="-441325" eaLnBrk="1" fontAlgn="auto" hangingPunct="1">
              <a:spcAft>
                <a:spcPts val="0"/>
              </a:spcAft>
              <a:buFont typeface="Wingdings" charset="2"/>
              <a:buChar char="§"/>
              <a:defRPr/>
            </a:pPr>
            <a:r>
              <a:rPr lang="en-US" sz="2400" dirty="0"/>
              <a:t>Sticks to the Agenda</a:t>
            </a:r>
          </a:p>
          <a:p>
            <a:pPr marL="919163" indent="-441325" eaLnBrk="1" fontAlgn="auto" hangingPunct="1">
              <a:spcAft>
                <a:spcPts val="0"/>
              </a:spcAft>
              <a:buFont typeface="Wingdings" charset="2"/>
              <a:buChar char="§"/>
              <a:defRPr/>
            </a:pPr>
            <a:r>
              <a:rPr lang="en-US" sz="2400" dirty="0"/>
              <a:t>Cooperates with members</a:t>
            </a:r>
          </a:p>
          <a:p>
            <a:pPr marL="1266826" lvl="1" indent="-441325" eaLnBrk="1" fontAlgn="auto" hangingPunct="1">
              <a:spcAft>
                <a:spcPts val="0"/>
              </a:spcAft>
              <a:buFont typeface="Wingdings" charset="2"/>
              <a:buChar char="§"/>
              <a:defRPr/>
            </a:pPr>
            <a:r>
              <a:rPr lang="en-US" dirty="0"/>
              <a:t>Cooperation presents a united front to the public</a:t>
            </a:r>
          </a:p>
          <a:p>
            <a:pPr marL="1266826" lvl="1" indent="-441325" eaLnBrk="1" fontAlgn="auto" hangingPunct="1">
              <a:spcAft>
                <a:spcPts val="0"/>
              </a:spcAft>
              <a:buFont typeface="Wingdings" charset="2"/>
              <a:buChar char="§"/>
              <a:defRPr/>
            </a:pPr>
            <a:r>
              <a:rPr lang="en-US" dirty="0"/>
              <a:t>Avoid split votes and split decisions when possible</a:t>
            </a:r>
          </a:p>
          <a:p>
            <a:pPr marL="919163" indent="-441325" eaLnBrk="1" fontAlgn="auto" hangingPunct="1">
              <a:spcAft>
                <a:spcPts val="0"/>
              </a:spcAft>
              <a:buFont typeface="Wingdings" charset="2"/>
              <a:buChar char="§"/>
              <a:defRPr/>
            </a:pPr>
            <a:r>
              <a:rPr lang="en-US" sz="2400" dirty="0"/>
              <a:t>Compromises </a:t>
            </a:r>
          </a:p>
          <a:p>
            <a:pPr marL="919163" indent="-441325" eaLnBrk="1" fontAlgn="auto" hangingPunct="1">
              <a:spcAft>
                <a:spcPts val="0"/>
              </a:spcAft>
              <a:buFont typeface="Wingdings" charset="2"/>
              <a:buChar char="§"/>
              <a:defRPr/>
            </a:pPr>
            <a:r>
              <a:rPr lang="en-US" sz="2400" dirty="0"/>
              <a:t>Works toward consensus</a:t>
            </a:r>
          </a:p>
          <a:p>
            <a:pPr marL="919163" indent="-441325" eaLnBrk="1" fontAlgn="auto" hangingPunct="1">
              <a:spcAft>
                <a:spcPts val="0"/>
              </a:spcAft>
              <a:buFont typeface="Wingdings" charset="2"/>
              <a:buChar char="§"/>
              <a:defRPr/>
            </a:pPr>
            <a:r>
              <a:rPr lang="en-US" sz="2400" dirty="0"/>
              <a:t>Avoids using the meeting as a forum for politics</a:t>
            </a:r>
          </a:p>
          <a:p>
            <a:pPr eaLnBrk="1" fontAlgn="auto" hangingPunct="1">
              <a:spcAft>
                <a:spcPts val="0"/>
              </a:spcAft>
              <a:defRPr/>
            </a:pPr>
            <a:endParaRPr lang="en-US" sz="2400" dirty="0"/>
          </a:p>
        </p:txBody>
      </p:sp>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BC6293-1D69-4406-93FB-74174AECA253}"/>
              </a:ext>
            </a:extLst>
          </p:cNvPr>
          <p:cNvSpPr>
            <a:spLocks noGrp="1"/>
          </p:cNvSpPr>
          <p:nvPr>
            <p:ph type="title"/>
          </p:nvPr>
        </p:nvSpPr>
        <p:spPr/>
        <p:txBody>
          <a:bodyPr rtlCol="0">
            <a:normAutofit/>
          </a:bodyPr>
          <a:lstStyle/>
          <a:p>
            <a:pPr eaLnBrk="1" fontAlgn="auto" hangingPunct="1">
              <a:spcAft>
                <a:spcPts val="0"/>
              </a:spcAft>
              <a:defRPr/>
            </a:pPr>
            <a:r>
              <a:rPr lang="en-US" sz="4600" dirty="0"/>
              <a:t>Monitoring of PHA by the Board</a:t>
            </a:r>
            <a:endParaRPr lang="en-US" sz="4600" dirty="0">
              <a:effectLst>
                <a:outerShdw blurRad="38100" dist="38100" dir="2700000" algn="tl">
                  <a:srgbClr val="000000">
                    <a:alpha val="43137"/>
                  </a:srgbClr>
                </a:outerShdw>
              </a:effectLst>
            </a:endParaRPr>
          </a:p>
        </p:txBody>
      </p:sp>
      <p:sp>
        <p:nvSpPr>
          <p:cNvPr id="3" name="Content Placeholder 2">
            <a:extLst>
              <a:ext uri="{FF2B5EF4-FFF2-40B4-BE49-F238E27FC236}">
                <a16:creationId xmlns:a16="http://schemas.microsoft.com/office/drawing/2014/main" id="{D82EB7CC-CAC5-4D8F-BD50-8C6C23D04A04}"/>
              </a:ext>
            </a:extLst>
          </p:cNvPr>
          <p:cNvSpPr>
            <a:spLocks noGrp="1"/>
          </p:cNvSpPr>
          <p:nvPr>
            <p:ph idx="1"/>
          </p:nvPr>
        </p:nvSpPr>
        <p:spPr>
          <a:xfrm>
            <a:off x="822325" y="1617663"/>
            <a:ext cx="3878263" cy="4249737"/>
          </a:xfrm>
        </p:spPr>
        <p:txBody>
          <a:bodyPr rtlCol="0">
            <a:normAutofit lnSpcReduction="10000"/>
          </a:bodyPr>
          <a:lstStyle/>
          <a:p>
            <a:pPr marL="346075" indent="-346075" eaLnBrk="1" fontAlgn="auto" hangingPunct="1">
              <a:spcAft>
                <a:spcPts val="0"/>
              </a:spcAft>
              <a:buFont typeface="Wingdings" panose="05000000000000000000" pitchFamily="2" charset="2"/>
              <a:buChar char="§"/>
              <a:defRPr/>
            </a:pPr>
            <a:r>
              <a:rPr lang="en-US" sz="3400" dirty="0"/>
              <a:t>Finances &amp; the bottom line</a:t>
            </a:r>
          </a:p>
          <a:p>
            <a:pPr marL="346075" indent="-346075" eaLnBrk="1" fontAlgn="auto" hangingPunct="1">
              <a:spcAft>
                <a:spcPts val="0"/>
              </a:spcAft>
              <a:buFont typeface="Wingdings" panose="05000000000000000000" pitchFamily="2" charset="2"/>
              <a:buChar char="§"/>
              <a:defRPr/>
            </a:pPr>
            <a:r>
              <a:rPr lang="en-US" sz="3400" dirty="0"/>
              <a:t>Vacancies</a:t>
            </a:r>
          </a:p>
          <a:p>
            <a:pPr marL="346075" indent="-346075" eaLnBrk="1" fontAlgn="auto" hangingPunct="1">
              <a:spcAft>
                <a:spcPts val="0"/>
              </a:spcAft>
              <a:buFont typeface="Wingdings" panose="05000000000000000000" pitchFamily="2" charset="2"/>
              <a:buChar char="§"/>
              <a:defRPr/>
            </a:pPr>
            <a:r>
              <a:rPr lang="en-US" sz="3400" dirty="0"/>
              <a:t>Modernization process</a:t>
            </a:r>
          </a:p>
          <a:p>
            <a:pPr marL="346075" indent="-346075" eaLnBrk="1" fontAlgn="auto" hangingPunct="1">
              <a:spcAft>
                <a:spcPts val="0"/>
              </a:spcAft>
              <a:buFont typeface="Wingdings" panose="05000000000000000000" pitchFamily="2" charset="2"/>
              <a:buChar char="§"/>
              <a:defRPr/>
            </a:pPr>
            <a:r>
              <a:rPr lang="en-US" sz="3400" dirty="0"/>
              <a:t>Section 8 utilization</a:t>
            </a:r>
          </a:p>
          <a:p>
            <a:pPr marL="346075" indent="-346075" eaLnBrk="1" fontAlgn="auto" hangingPunct="1">
              <a:spcAft>
                <a:spcPts val="0"/>
              </a:spcAft>
              <a:buFont typeface="Wingdings" panose="05000000000000000000" pitchFamily="2" charset="2"/>
              <a:buChar char="§"/>
              <a:defRPr/>
            </a:pPr>
            <a:r>
              <a:rPr lang="en-US" sz="3400" dirty="0"/>
              <a:t>Resident programs</a:t>
            </a:r>
          </a:p>
        </p:txBody>
      </p:sp>
      <p:sp>
        <p:nvSpPr>
          <p:cNvPr id="7" name="Content Placeholder 2">
            <a:extLst>
              <a:ext uri="{FF2B5EF4-FFF2-40B4-BE49-F238E27FC236}">
                <a16:creationId xmlns:a16="http://schemas.microsoft.com/office/drawing/2014/main" id="{2449F067-CC04-4DFF-A036-F4D8793FA2E6}"/>
              </a:ext>
            </a:extLst>
          </p:cNvPr>
          <p:cNvSpPr txBox="1">
            <a:spLocks/>
          </p:cNvSpPr>
          <p:nvPr/>
        </p:nvSpPr>
        <p:spPr bwMode="auto">
          <a:xfrm>
            <a:off x="4811713" y="1693863"/>
            <a:ext cx="3509962" cy="42497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rIns="0"/>
          <a:lstStyle>
            <a:lvl1pPr marL="395288" indent="-395288">
              <a:spcBef>
                <a:spcPct val="20000"/>
              </a:spcBef>
              <a:buFont typeface="Arial" panose="020B0604020202020204" pitchFamily="34" charset="0"/>
              <a:buChar char="•"/>
              <a:defRPr sz="3200">
                <a:solidFill>
                  <a:schemeClr val="tx1"/>
                </a:solidFill>
                <a:latin typeface="Calibri" panose="020F0502020204030204" pitchFamily="34" charset="0"/>
              </a:defRPr>
            </a:lvl1pPr>
            <a:lvl2pPr marL="382588" indent="-182563">
              <a:spcBef>
                <a:spcPct val="20000"/>
              </a:spcBef>
              <a:buFont typeface="Arial" panose="020B0604020202020204" pitchFamily="34" charset="0"/>
              <a:buChar char="–"/>
              <a:defRPr sz="2800">
                <a:solidFill>
                  <a:schemeClr val="tx1"/>
                </a:solidFill>
                <a:latin typeface="Calibri" panose="020F0502020204030204" pitchFamily="34" charset="0"/>
              </a:defRPr>
            </a:lvl2pPr>
            <a:lvl3pPr marL="566738" indent="-182563">
              <a:spcBef>
                <a:spcPct val="20000"/>
              </a:spcBef>
              <a:buFont typeface="Arial" panose="020B0604020202020204" pitchFamily="34" charset="0"/>
              <a:buChar char="•"/>
              <a:defRPr sz="2400">
                <a:solidFill>
                  <a:schemeClr val="tx1"/>
                </a:solidFill>
                <a:latin typeface="Calibri" panose="020F0502020204030204" pitchFamily="34" charset="0"/>
              </a:defRPr>
            </a:lvl3pPr>
            <a:lvl4pPr marL="749300" indent="-182563">
              <a:spcBef>
                <a:spcPct val="20000"/>
              </a:spcBef>
              <a:buFont typeface="Arial" panose="020B0604020202020204" pitchFamily="34" charset="0"/>
              <a:buChar char="–"/>
              <a:defRPr sz="2000">
                <a:solidFill>
                  <a:schemeClr val="tx1"/>
                </a:solidFill>
                <a:latin typeface="Calibri" panose="020F0502020204030204" pitchFamily="34" charset="0"/>
              </a:defRPr>
            </a:lvl4pPr>
            <a:lvl5pPr marL="931863" indent="-182563">
              <a:spcBef>
                <a:spcPct val="20000"/>
              </a:spcBef>
              <a:buFont typeface="Arial" panose="020B0604020202020204" pitchFamily="34" charset="0"/>
              <a:buChar char="»"/>
              <a:defRPr sz="2000">
                <a:solidFill>
                  <a:schemeClr val="tx1"/>
                </a:solidFill>
                <a:latin typeface="Calibri" panose="020F0502020204030204" pitchFamily="34" charset="0"/>
              </a:defRPr>
            </a:lvl5pPr>
            <a:lvl6pPr marL="1389063" indent="-182563"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1846263" indent="-182563"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2303463" indent="-182563"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2760663" indent="-182563"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lnSpc>
                <a:spcPct val="80000"/>
              </a:lnSpc>
              <a:spcBef>
                <a:spcPts val="1200"/>
              </a:spcBef>
              <a:spcAft>
                <a:spcPts val="200"/>
              </a:spcAft>
              <a:buClr>
                <a:schemeClr val="accent1"/>
              </a:buClr>
              <a:buFont typeface="Wingdings" panose="05000000000000000000" pitchFamily="2" charset="2"/>
              <a:buChar char="§"/>
            </a:pPr>
            <a:r>
              <a:rPr lang="en-US" altLang="en-US" sz="3100">
                <a:solidFill>
                  <a:srgbClr val="404040"/>
                </a:solidFill>
                <a:latin typeface="Arial" panose="020B0604020202020204" pitchFamily="34" charset="0"/>
              </a:rPr>
              <a:t>Project-based issues</a:t>
            </a:r>
          </a:p>
          <a:p>
            <a:pPr eaLnBrk="1" hangingPunct="1">
              <a:lnSpc>
                <a:spcPct val="80000"/>
              </a:lnSpc>
              <a:spcBef>
                <a:spcPts val="1200"/>
              </a:spcBef>
              <a:spcAft>
                <a:spcPts val="200"/>
              </a:spcAft>
              <a:buClr>
                <a:schemeClr val="accent1"/>
              </a:buClr>
              <a:buFont typeface="Wingdings" panose="05000000000000000000" pitchFamily="2" charset="2"/>
              <a:buChar char="§"/>
            </a:pPr>
            <a:r>
              <a:rPr lang="en-US" altLang="en-US" sz="3100">
                <a:solidFill>
                  <a:srgbClr val="404040"/>
                </a:solidFill>
                <a:latin typeface="Arial" panose="020B0604020202020204" pitchFamily="34" charset="0"/>
              </a:rPr>
              <a:t>Executive Director</a:t>
            </a:r>
          </a:p>
          <a:p>
            <a:pPr eaLnBrk="1" hangingPunct="1">
              <a:lnSpc>
                <a:spcPct val="80000"/>
              </a:lnSpc>
              <a:spcBef>
                <a:spcPts val="1200"/>
              </a:spcBef>
              <a:spcAft>
                <a:spcPts val="200"/>
              </a:spcAft>
              <a:buClr>
                <a:schemeClr val="accent1"/>
              </a:buClr>
              <a:buFont typeface="Wingdings" panose="05000000000000000000" pitchFamily="2" charset="2"/>
              <a:buChar char="§"/>
            </a:pPr>
            <a:r>
              <a:rPr lang="en-US" altLang="en-US" sz="3100">
                <a:solidFill>
                  <a:srgbClr val="404040"/>
                </a:solidFill>
                <a:latin typeface="Arial" panose="020B0604020202020204" pitchFamily="34" charset="0"/>
              </a:rPr>
              <a:t>Annual reports to HUD</a:t>
            </a:r>
          </a:p>
          <a:p>
            <a:pPr eaLnBrk="1" hangingPunct="1">
              <a:lnSpc>
                <a:spcPct val="80000"/>
              </a:lnSpc>
              <a:spcBef>
                <a:spcPts val="1200"/>
              </a:spcBef>
              <a:spcAft>
                <a:spcPts val="200"/>
              </a:spcAft>
              <a:buClr>
                <a:schemeClr val="accent1"/>
              </a:buClr>
              <a:buFont typeface="Wingdings" panose="05000000000000000000" pitchFamily="2" charset="2"/>
              <a:buChar char="§"/>
            </a:pPr>
            <a:r>
              <a:rPr lang="en-US" altLang="en-US" sz="3100">
                <a:solidFill>
                  <a:srgbClr val="404040"/>
                </a:solidFill>
                <a:latin typeface="Arial" panose="020B0604020202020204" pitchFamily="34" charset="0"/>
              </a:rPr>
              <a:t>Audits and financial statements</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grpId="0" nodeType="clickEffect">
                                  <p:stCondLst>
                                    <p:cond delay="0"/>
                                  </p:stCondLst>
                                  <p:iterate type="wd">
                                    <p:tmAbs val="0"/>
                                  </p:iterate>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nodeType="clickPar">
                      <p:stCondLst>
                        <p:cond delay="indefinite"/>
                      </p:stCondLst>
                      <p:childTnLst>
                        <p:par>
                          <p:cTn id="8" fill="hold" nodeType="withGroup">
                            <p:stCondLst>
                              <p:cond delay="0"/>
                            </p:stCondLst>
                            <p:childTnLst>
                              <p:par>
                                <p:cTn id="9" presetID="1" presetClass="entr" presetSubtype="0" fill="hold" grpId="0" nodeType="clickEffect">
                                  <p:stCondLst>
                                    <p:cond delay="0"/>
                                  </p:stCondLst>
                                  <p:iterate type="wd">
                                    <p:tmAbs val="0"/>
                                  </p:iterate>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nodeType="clickPar">
                      <p:stCondLst>
                        <p:cond delay="indefinite"/>
                      </p:stCondLst>
                      <p:childTnLst>
                        <p:par>
                          <p:cTn id="12" fill="hold" nodeType="withGroup">
                            <p:stCondLst>
                              <p:cond delay="0"/>
                            </p:stCondLst>
                            <p:childTnLst>
                              <p:par>
                                <p:cTn id="13" presetID="1" presetClass="entr" presetSubtype="0" fill="hold" grpId="0" nodeType="clickEffect">
                                  <p:stCondLst>
                                    <p:cond delay="0"/>
                                  </p:stCondLst>
                                  <p:iterate type="wd">
                                    <p:tmAbs val="0"/>
                                  </p:iterate>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nodeType="clickPar">
                      <p:stCondLst>
                        <p:cond delay="indefinite"/>
                      </p:stCondLst>
                      <p:childTnLst>
                        <p:par>
                          <p:cTn id="16" fill="hold" nodeType="withGroup">
                            <p:stCondLst>
                              <p:cond delay="0"/>
                            </p:stCondLst>
                            <p:childTnLst>
                              <p:par>
                                <p:cTn id="17" presetID="1" presetClass="entr" presetSubtype="0" fill="hold" grpId="0" nodeType="clickEffect">
                                  <p:stCondLst>
                                    <p:cond delay="0"/>
                                  </p:stCondLst>
                                  <p:iterate type="wd">
                                    <p:tmAbs val="0"/>
                                  </p:iterate>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nodeType="clickPar">
                      <p:stCondLst>
                        <p:cond delay="indefinite"/>
                      </p:stCondLst>
                      <p:childTnLst>
                        <p:par>
                          <p:cTn id="20" fill="hold" nodeType="withGroup">
                            <p:stCondLst>
                              <p:cond delay="0"/>
                            </p:stCondLst>
                            <p:childTnLst>
                              <p:par>
                                <p:cTn id="21" presetID="1" presetClass="entr" presetSubtype="0" fill="hold" grpId="0" nodeType="clickEffect">
                                  <p:stCondLst>
                                    <p:cond delay="0"/>
                                  </p:stCondLst>
                                  <p:iterate type="wd">
                                    <p:tmAbs val="0"/>
                                  </p:iterate>
                                  <p:childTnLst>
                                    <p:set>
                                      <p:cBhvr>
                                        <p:cTn id="22" dur="1" fill="hold">
                                          <p:stCondLst>
                                            <p:cond delay="0"/>
                                          </p:stCondLst>
                                        </p:cTn>
                                        <p:tgtEl>
                                          <p:spTgt spid="3">
                                            <p:txEl>
                                              <p:pRg st="4" end="4"/>
                                            </p:txEl>
                                          </p:spTgt>
                                        </p:tgtEl>
                                        <p:attrNameLst>
                                          <p:attrName>style.visibility</p:attrName>
                                        </p:attrNameLst>
                                      </p:cBhvr>
                                      <p:to>
                                        <p:strVal val="visible"/>
                                      </p:to>
                                    </p:set>
                                  </p:childTnLst>
                                </p:cTn>
                              </p:par>
                              <p:par>
                                <p:cTn id="23" presetID="3" presetClass="emph" presetSubtype="2" fill="hold" grpId="1" nodeType="withEffect">
                                  <p:stCondLst>
                                    <p:cond delay="0"/>
                                  </p:stCondLst>
                                  <p:iterate type="wd">
                                    <p:tmPct val="4000"/>
                                  </p:iterate>
                                  <p:childTnLst>
                                    <p:animClr clrSpc="rgb" dir="cw">
                                      <p:cBhvr override="childStyle">
                                        <p:cTn id="24" dur="500" fill="hold"/>
                                        <p:tgtEl>
                                          <p:spTgt spid="3">
                                            <p:txEl>
                                              <p:pRg st="0" end="0"/>
                                            </p:txEl>
                                          </p:spTgt>
                                        </p:tgtEl>
                                        <p:attrNameLst>
                                          <p:attrName>style.color</p:attrName>
                                        </p:attrNameLst>
                                      </p:cBhvr>
                                      <p:to>
                                        <a:srgbClr val="E60424"/>
                                      </p:to>
                                    </p:animClr>
                                  </p:childTnLst>
                                </p:cTn>
                              </p:par>
                            </p:childTnLst>
                          </p:cTn>
                        </p:par>
                      </p:childTnLst>
                    </p:cTn>
                  </p:par>
                  <p:par>
                    <p:cTn id="25" fill="hold" nodeType="clickPar">
                      <p:stCondLst>
                        <p:cond delay="indefinite"/>
                      </p:stCondLst>
                      <p:childTnLst>
                        <p:par>
                          <p:cTn id="26" fill="hold" nodeType="withGroup">
                            <p:stCondLst>
                              <p:cond delay="0"/>
                            </p:stCondLst>
                            <p:childTnLst>
                              <p:par>
                                <p:cTn id="27" presetID="3" presetClass="emph" presetSubtype="2" fill="hold" grpId="1" nodeType="clickEffect">
                                  <p:stCondLst>
                                    <p:cond delay="0"/>
                                  </p:stCondLst>
                                  <p:iterate type="wd">
                                    <p:tmPct val="4000"/>
                                  </p:iterate>
                                  <p:childTnLst>
                                    <p:animClr clrSpc="rgb" dir="cw">
                                      <p:cBhvr override="childStyle">
                                        <p:cTn id="28" dur="500" fill="hold"/>
                                        <p:tgtEl>
                                          <p:spTgt spid="3">
                                            <p:txEl>
                                              <p:pRg st="1" end="1"/>
                                            </p:txEl>
                                          </p:spTgt>
                                        </p:tgtEl>
                                        <p:attrNameLst>
                                          <p:attrName>style.color</p:attrName>
                                        </p:attrNameLst>
                                      </p:cBhvr>
                                      <p:to>
                                        <a:srgbClr val="E60424"/>
                                      </p:to>
                                    </p:animClr>
                                  </p:childTnLst>
                                </p:cTn>
                              </p:par>
                            </p:childTnLst>
                          </p:cTn>
                        </p:par>
                      </p:childTnLst>
                    </p:cTn>
                  </p:par>
                  <p:par>
                    <p:cTn id="29" fill="hold" nodeType="clickPar">
                      <p:stCondLst>
                        <p:cond delay="indefinite"/>
                      </p:stCondLst>
                      <p:childTnLst>
                        <p:par>
                          <p:cTn id="30" fill="hold" nodeType="withGroup">
                            <p:stCondLst>
                              <p:cond delay="0"/>
                            </p:stCondLst>
                            <p:childTnLst>
                              <p:par>
                                <p:cTn id="31" presetID="3" presetClass="emph" presetSubtype="2" fill="hold" grpId="1" nodeType="clickEffect">
                                  <p:stCondLst>
                                    <p:cond delay="0"/>
                                  </p:stCondLst>
                                  <p:iterate type="wd">
                                    <p:tmPct val="4000"/>
                                  </p:iterate>
                                  <p:childTnLst>
                                    <p:animClr clrSpc="rgb" dir="cw">
                                      <p:cBhvr override="childStyle">
                                        <p:cTn id="32" dur="500" fill="hold"/>
                                        <p:tgtEl>
                                          <p:spTgt spid="3">
                                            <p:txEl>
                                              <p:pRg st="2" end="2"/>
                                            </p:txEl>
                                          </p:spTgt>
                                        </p:tgtEl>
                                        <p:attrNameLst>
                                          <p:attrName>style.color</p:attrName>
                                        </p:attrNameLst>
                                      </p:cBhvr>
                                      <p:to>
                                        <a:srgbClr val="E60424"/>
                                      </p:to>
                                    </p:animClr>
                                  </p:childTnLst>
                                </p:cTn>
                              </p:par>
                            </p:childTnLst>
                          </p:cTn>
                        </p:par>
                      </p:childTnLst>
                    </p:cTn>
                  </p:par>
                  <p:par>
                    <p:cTn id="33" fill="hold" nodeType="clickPar">
                      <p:stCondLst>
                        <p:cond delay="indefinite"/>
                      </p:stCondLst>
                      <p:childTnLst>
                        <p:par>
                          <p:cTn id="34" fill="hold" nodeType="withGroup">
                            <p:stCondLst>
                              <p:cond delay="0"/>
                            </p:stCondLst>
                            <p:childTnLst>
                              <p:par>
                                <p:cTn id="35" presetID="3" presetClass="emph" presetSubtype="2" fill="hold" grpId="1" nodeType="clickEffect">
                                  <p:stCondLst>
                                    <p:cond delay="0"/>
                                  </p:stCondLst>
                                  <p:iterate type="wd">
                                    <p:tmPct val="4000"/>
                                  </p:iterate>
                                  <p:childTnLst>
                                    <p:animClr clrSpc="rgb" dir="cw">
                                      <p:cBhvr override="childStyle">
                                        <p:cTn id="36" dur="500" fill="hold"/>
                                        <p:tgtEl>
                                          <p:spTgt spid="3">
                                            <p:txEl>
                                              <p:pRg st="3" end="3"/>
                                            </p:txEl>
                                          </p:spTgt>
                                        </p:tgtEl>
                                        <p:attrNameLst>
                                          <p:attrName>style.color</p:attrName>
                                        </p:attrNameLst>
                                      </p:cBhvr>
                                      <p:to>
                                        <a:srgbClr val="E60424"/>
                                      </p:to>
                                    </p:animClr>
                                  </p:childTnLst>
                                </p:cTn>
                              </p:par>
                            </p:childTnLst>
                          </p:cTn>
                        </p:par>
                      </p:childTnLst>
                    </p:cTn>
                  </p:par>
                  <p:par>
                    <p:cTn id="37" fill="hold" nodeType="clickPar">
                      <p:stCondLst>
                        <p:cond delay="indefinite"/>
                      </p:stCondLst>
                      <p:childTnLst>
                        <p:par>
                          <p:cTn id="38" fill="hold" nodeType="withGroup">
                            <p:stCondLst>
                              <p:cond delay="0"/>
                            </p:stCondLst>
                            <p:childTnLst>
                              <p:par>
                                <p:cTn id="39" presetID="3" presetClass="emph" presetSubtype="2" fill="hold" grpId="1" nodeType="clickEffect">
                                  <p:stCondLst>
                                    <p:cond delay="0"/>
                                  </p:stCondLst>
                                  <p:iterate type="wd">
                                    <p:tmPct val="4000"/>
                                  </p:iterate>
                                  <p:childTnLst>
                                    <p:animClr clrSpc="rgb" dir="cw">
                                      <p:cBhvr override="childStyle">
                                        <p:cTn id="40" dur="500" fill="hold"/>
                                        <p:tgtEl>
                                          <p:spTgt spid="3">
                                            <p:txEl>
                                              <p:pRg st="4" end="4"/>
                                            </p:txEl>
                                          </p:spTgt>
                                        </p:tgtEl>
                                        <p:attrNameLst>
                                          <p:attrName>style.color</p:attrName>
                                        </p:attrNameLst>
                                      </p:cBhvr>
                                      <p:to>
                                        <a:srgbClr val="E60424"/>
                                      </p:to>
                                    </p:animClr>
                                  </p:childTnLst>
                                </p:cTn>
                              </p:par>
                            </p:childTnLst>
                          </p:cTn>
                        </p:par>
                      </p:childTnLst>
                    </p:cTn>
                  </p:par>
                  <p:par>
                    <p:cTn id="41" fill="hold" nodeType="clickPar">
                      <p:stCondLst>
                        <p:cond delay="indefinite"/>
                      </p:stCondLst>
                      <p:childTnLst>
                        <p:par>
                          <p:cTn id="42" fill="hold" nodeType="withGroup">
                            <p:stCondLst>
                              <p:cond delay="0"/>
                            </p:stCondLst>
                            <p:childTnLst>
                              <p:par>
                                <p:cTn id="43" presetID="1" presetClass="entr" presetSubtype="0" fill="hold" grpId="0" nodeType="clickEffect">
                                  <p:stCondLst>
                                    <p:cond delay="0"/>
                                  </p:stCondLst>
                                  <p:iterate type="wd">
                                    <p:tmAbs val="0"/>
                                  </p:iterate>
                                  <p:childTnLst>
                                    <p:set>
                                      <p:cBhvr>
                                        <p:cTn id="44" dur="1" fill="hold">
                                          <p:stCondLst>
                                            <p:cond delay="0"/>
                                          </p:stCondLst>
                                        </p:cTn>
                                        <p:tgtEl>
                                          <p:spTgt spid="7">
                                            <p:txEl>
                                              <p:pRg st="0" end="0"/>
                                            </p:txEl>
                                          </p:spTgt>
                                        </p:tgtEl>
                                        <p:attrNameLst>
                                          <p:attrName>style.visibility</p:attrName>
                                        </p:attrNameLst>
                                      </p:cBhvr>
                                      <p:to>
                                        <p:strVal val="visible"/>
                                      </p:to>
                                    </p:set>
                                  </p:childTnLst>
                                </p:cTn>
                              </p:par>
                            </p:childTnLst>
                          </p:cTn>
                        </p:par>
                      </p:childTnLst>
                    </p:cTn>
                  </p:par>
                  <p:par>
                    <p:cTn id="45" fill="hold" nodeType="clickPar">
                      <p:stCondLst>
                        <p:cond delay="indefinite"/>
                      </p:stCondLst>
                      <p:childTnLst>
                        <p:par>
                          <p:cTn id="46" fill="hold" nodeType="withGroup">
                            <p:stCondLst>
                              <p:cond delay="0"/>
                            </p:stCondLst>
                            <p:childTnLst>
                              <p:par>
                                <p:cTn id="47" presetID="1" presetClass="entr" presetSubtype="0" fill="hold" grpId="0" nodeType="clickEffect">
                                  <p:stCondLst>
                                    <p:cond delay="0"/>
                                  </p:stCondLst>
                                  <p:iterate type="wd">
                                    <p:tmAbs val="0"/>
                                  </p:iterate>
                                  <p:childTnLst>
                                    <p:set>
                                      <p:cBhvr>
                                        <p:cTn id="48" dur="1" fill="hold">
                                          <p:stCondLst>
                                            <p:cond delay="0"/>
                                          </p:stCondLst>
                                        </p:cTn>
                                        <p:tgtEl>
                                          <p:spTgt spid="7">
                                            <p:txEl>
                                              <p:pRg st="1" end="1"/>
                                            </p:txEl>
                                          </p:spTgt>
                                        </p:tgtEl>
                                        <p:attrNameLst>
                                          <p:attrName>style.visibility</p:attrName>
                                        </p:attrNameLst>
                                      </p:cBhvr>
                                      <p:to>
                                        <p:strVal val="visible"/>
                                      </p:to>
                                    </p:set>
                                  </p:childTnLst>
                                </p:cTn>
                              </p:par>
                            </p:childTnLst>
                          </p:cTn>
                        </p:par>
                      </p:childTnLst>
                    </p:cTn>
                  </p:par>
                  <p:par>
                    <p:cTn id="49" fill="hold" nodeType="clickPar">
                      <p:stCondLst>
                        <p:cond delay="indefinite"/>
                      </p:stCondLst>
                      <p:childTnLst>
                        <p:par>
                          <p:cTn id="50" fill="hold" nodeType="withGroup">
                            <p:stCondLst>
                              <p:cond delay="0"/>
                            </p:stCondLst>
                            <p:childTnLst>
                              <p:par>
                                <p:cTn id="51" presetID="1" presetClass="entr" presetSubtype="0" fill="hold" grpId="0" nodeType="clickEffect">
                                  <p:stCondLst>
                                    <p:cond delay="0"/>
                                  </p:stCondLst>
                                  <p:iterate type="wd">
                                    <p:tmAbs val="0"/>
                                  </p:iterate>
                                  <p:childTnLst>
                                    <p:set>
                                      <p:cBhvr>
                                        <p:cTn id="52" dur="1" fill="hold">
                                          <p:stCondLst>
                                            <p:cond delay="0"/>
                                          </p:stCondLst>
                                        </p:cTn>
                                        <p:tgtEl>
                                          <p:spTgt spid="7">
                                            <p:txEl>
                                              <p:pRg st="2" end="2"/>
                                            </p:txEl>
                                          </p:spTgt>
                                        </p:tgtEl>
                                        <p:attrNameLst>
                                          <p:attrName>style.visibility</p:attrName>
                                        </p:attrNameLst>
                                      </p:cBhvr>
                                      <p:to>
                                        <p:strVal val="visible"/>
                                      </p:to>
                                    </p:set>
                                  </p:childTnLst>
                                </p:cTn>
                              </p:par>
                            </p:childTnLst>
                          </p:cTn>
                        </p:par>
                      </p:childTnLst>
                    </p:cTn>
                  </p:par>
                  <p:par>
                    <p:cTn id="53" fill="hold" nodeType="clickPar">
                      <p:stCondLst>
                        <p:cond delay="indefinite"/>
                      </p:stCondLst>
                      <p:childTnLst>
                        <p:par>
                          <p:cTn id="54" fill="hold" nodeType="withGroup">
                            <p:stCondLst>
                              <p:cond delay="0"/>
                            </p:stCondLst>
                            <p:childTnLst>
                              <p:par>
                                <p:cTn id="55" presetID="1" presetClass="entr" presetSubtype="0" fill="hold" grpId="0" nodeType="clickEffect">
                                  <p:stCondLst>
                                    <p:cond delay="0"/>
                                  </p:stCondLst>
                                  <p:iterate type="wd">
                                    <p:tmAbs val="0"/>
                                  </p:iterate>
                                  <p:childTnLst>
                                    <p:set>
                                      <p:cBhvr>
                                        <p:cTn id="56" dur="1" fill="hold">
                                          <p:stCondLst>
                                            <p:cond delay="0"/>
                                          </p:stCondLst>
                                        </p:cTn>
                                        <p:tgtEl>
                                          <p:spTgt spid="7">
                                            <p:txEl>
                                              <p:pRg st="3" end="3"/>
                                            </p:txEl>
                                          </p:spTgt>
                                        </p:tgtEl>
                                        <p:attrNameLst>
                                          <p:attrName>style.visibility</p:attrName>
                                        </p:attrNameLst>
                                      </p:cBhvr>
                                      <p:to>
                                        <p:strVal val="visible"/>
                                      </p:to>
                                    </p:set>
                                  </p:childTnLst>
                                </p:cTn>
                              </p:par>
                              <p:par>
                                <p:cTn id="57" presetID="3" presetClass="emph" presetSubtype="2" fill="hold" grpId="1" nodeType="withEffect">
                                  <p:stCondLst>
                                    <p:cond delay="0"/>
                                  </p:stCondLst>
                                  <p:iterate type="wd">
                                    <p:tmPct val="4000"/>
                                  </p:iterate>
                                  <p:childTnLst>
                                    <p:animClr clrSpc="rgb" dir="cw">
                                      <p:cBhvr override="childStyle">
                                        <p:cTn id="58" dur="500" fill="hold"/>
                                        <p:tgtEl>
                                          <p:spTgt spid="7">
                                            <p:txEl>
                                              <p:pRg st="0" end="0"/>
                                            </p:txEl>
                                          </p:spTgt>
                                        </p:tgtEl>
                                        <p:attrNameLst>
                                          <p:attrName>style.color</p:attrName>
                                        </p:attrNameLst>
                                      </p:cBhvr>
                                      <p:to>
                                        <a:srgbClr val="E60424"/>
                                      </p:to>
                                    </p:animClr>
                                  </p:childTnLst>
                                </p:cTn>
                              </p:par>
                            </p:childTnLst>
                          </p:cTn>
                        </p:par>
                      </p:childTnLst>
                    </p:cTn>
                  </p:par>
                  <p:par>
                    <p:cTn id="59" fill="hold" nodeType="clickPar">
                      <p:stCondLst>
                        <p:cond delay="indefinite"/>
                      </p:stCondLst>
                      <p:childTnLst>
                        <p:par>
                          <p:cTn id="60" fill="hold" nodeType="withGroup">
                            <p:stCondLst>
                              <p:cond delay="0"/>
                            </p:stCondLst>
                            <p:childTnLst>
                              <p:par>
                                <p:cTn id="61" presetID="3" presetClass="emph" presetSubtype="2" fill="hold" grpId="1" nodeType="clickEffect">
                                  <p:stCondLst>
                                    <p:cond delay="0"/>
                                  </p:stCondLst>
                                  <p:iterate type="wd">
                                    <p:tmPct val="4000"/>
                                  </p:iterate>
                                  <p:childTnLst>
                                    <p:animClr clrSpc="rgb" dir="cw">
                                      <p:cBhvr override="childStyle">
                                        <p:cTn id="62" dur="500" fill="hold"/>
                                        <p:tgtEl>
                                          <p:spTgt spid="7">
                                            <p:txEl>
                                              <p:pRg st="1" end="1"/>
                                            </p:txEl>
                                          </p:spTgt>
                                        </p:tgtEl>
                                        <p:attrNameLst>
                                          <p:attrName>style.color</p:attrName>
                                        </p:attrNameLst>
                                      </p:cBhvr>
                                      <p:to>
                                        <a:srgbClr val="E60424"/>
                                      </p:to>
                                    </p:animClr>
                                  </p:childTnLst>
                                </p:cTn>
                              </p:par>
                            </p:childTnLst>
                          </p:cTn>
                        </p:par>
                      </p:childTnLst>
                    </p:cTn>
                  </p:par>
                  <p:par>
                    <p:cTn id="63" fill="hold" nodeType="clickPar">
                      <p:stCondLst>
                        <p:cond delay="indefinite"/>
                      </p:stCondLst>
                      <p:childTnLst>
                        <p:par>
                          <p:cTn id="64" fill="hold" nodeType="withGroup">
                            <p:stCondLst>
                              <p:cond delay="0"/>
                            </p:stCondLst>
                            <p:childTnLst>
                              <p:par>
                                <p:cTn id="65" presetID="3" presetClass="emph" presetSubtype="2" fill="hold" grpId="1" nodeType="clickEffect">
                                  <p:stCondLst>
                                    <p:cond delay="0"/>
                                  </p:stCondLst>
                                  <p:iterate type="wd">
                                    <p:tmPct val="4000"/>
                                  </p:iterate>
                                  <p:childTnLst>
                                    <p:animClr clrSpc="rgb" dir="cw">
                                      <p:cBhvr override="childStyle">
                                        <p:cTn id="66" dur="500" fill="hold"/>
                                        <p:tgtEl>
                                          <p:spTgt spid="7">
                                            <p:txEl>
                                              <p:pRg st="2" end="2"/>
                                            </p:txEl>
                                          </p:spTgt>
                                        </p:tgtEl>
                                        <p:attrNameLst>
                                          <p:attrName>style.color</p:attrName>
                                        </p:attrNameLst>
                                      </p:cBhvr>
                                      <p:to>
                                        <a:srgbClr val="E60424"/>
                                      </p:to>
                                    </p:animClr>
                                  </p:childTnLst>
                                </p:cTn>
                              </p:par>
                            </p:childTnLst>
                          </p:cTn>
                        </p:par>
                      </p:childTnLst>
                    </p:cTn>
                  </p:par>
                  <p:par>
                    <p:cTn id="67" fill="hold" nodeType="clickPar">
                      <p:stCondLst>
                        <p:cond delay="indefinite"/>
                      </p:stCondLst>
                      <p:childTnLst>
                        <p:par>
                          <p:cTn id="68" fill="hold" nodeType="withGroup">
                            <p:stCondLst>
                              <p:cond delay="0"/>
                            </p:stCondLst>
                            <p:childTnLst>
                              <p:par>
                                <p:cTn id="69" presetID="3" presetClass="emph" presetSubtype="2" fill="hold" grpId="1" nodeType="clickEffect">
                                  <p:stCondLst>
                                    <p:cond delay="0"/>
                                  </p:stCondLst>
                                  <p:iterate type="wd">
                                    <p:tmPct val="4000"/>
                                  </p:iterate>
                                  <p:childTnLst>
                                    <p:animClr clrSpc="rgb" dir="cw">
                                      <p:cBhvr override="childStyle">
                                        <p:cTn id="70" dur="500" fill="hold"/>
                                        <p:tgtEl>
                                          <p:spTgt spid="7">
                                            <p:txEl>
                                              <p:pRg st="3" end="3"/>
                                            </p:txEl>
                                          </p:spTgt>
                                        </p:tgtEl>
                                        <p:attrNameLst>
                                          <p:attrName>style.color</p:attrName>
                                        </p:attrNameLst>
                                      </p:cBhvr>
                                      <p:to>
                                        <a:srgbClr val="E60424"/>
                                      </p:to>
                                    </p:animClr>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3" grpId="1" build="p"/>
      <p:bldP spid="7" grpId="0" build="p"/>
      <p:bldP spid="7" grpId="1" build="p"/>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Title 1">
            <a:extLst>
              <a:ext uri="{FF2B5EF4-FFF2-40B4-BE49-F238E27FC236}">
                <a16:creationId xmlns:a16="http://schemas.microsoft.com/office/drawing/2014/main" id="{15A95E7B-EB39-43E3-A91D-E799B030A837}"/>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Board’s Role in Preventing Fraud and Abuse</a:t>
            </a:r>
          </a:p>
        </p:txBody>
      </p:sp>
      <p:sp>
        <p:nvSpPr>
          <p:cNvPr id="15363" name="Content Placeholder 2">
            <a:extLst>
              <a:ext uri="{FF2B5EF4-FFF2-40B4-BE49-F238E27FC236}">
                <a16:creationId xmlns:a16="http://schemas.microsoft.com/office/drawing/2014/main" id="{4FB7DF87-938C-46EC-8541-F2B3514148E1}"/>
              </a:ext>
            </a:extLst>
          </p:cNvPr>
          <p:cNvSpPr>
            <a:spLocks noGrp="1"/>
          </p:cNvSpPr>
          <p:nvPr>
            <p:ph idx="1"/>
          </p:nvPr>
        </p:nvSpPr>
        <p:spPr>
          <a:xfrm>
            <a:off x="349250" y="1600200"/>
            <a:ext cx="8229600" cy="4572000"/>
          </a:xfrm>
        </p:spPr>
        <p:txBody>
          <a:bodyPr rtlCol="0">
            <a:noAutofit/>
          </a:bodyPr>
          <a:lstStyle/>
          <a:p>
            <a:pPr eaLnBrk="1" fontAlgn="auto" hangingPunct="1">
              <a:spcAft>
                <a:spcPts val="0"/>
              </a:spcAft>
              <a:defRPr/>
            </a:pPr>
            <a:r>
              <a:rPr lang="en-US" altLang="en-US" sz="2400" dirty="0">
                <a:latin typeface="Arial" charset="0"/>
                <a:cs typeface="Arial" charset="0"/>
              </a:rPr>
              <a:t>Board must ensure that policies support the establishment of sound management controls and prevent against fraud and abuse.</a:t>
            </a:r>
          </a:p>
          <a:p>
            <a:pPr marL="0" indent="0" eaLnBrk="1" fontAlgn="auto" hangingPunct="1">
              <a:spcAft>
                <a:spcPts val="0"/>
              </a:spcAft>
              <a:buFontTx/>
              <a:buNone/>
              <a:defRPr/>
            </a:pPr>
            <a:endParaRPr lang="en-US" altLang="en-US" sz="2400" dirty="0">
              <a:latin typeface="Arial" charset="0"/>
              <a:cs typeface="Arial" charset="0"/>
            </a:endParaRPr>
          </a:p>
          <a:p>
            <a:pPr eaLnBrk="1" fontAlgn="auto" hangingPunct="1">
              <a:spcAft>
                <a:spcPts val="0"/>
              </a:spcAft>
              <a:defRPr/>
            </a:pPr>
            <a:r>
              <a:rPr lang="en-US" altLang="en-US" sz="2400" dirty="0">
                <a:latin typeface="Arial" charset="0"/>
                <a:cs typeface="Arial" charset="0"/>
              </a:rPr>
              <a:t>Areas in which the Board should pay particular attention:</a:t>
            </a:r>
          </a:p>
          <a:p>
            <a:pPr lvl="1" eaLnBrk="1" fontAlgn="auto" hangingPunct="1">
              <a:spcAft>
                <a:spcPts val="0"/>
              </a:spcAft>
              <a:defRPr/>
            </a:pPr>
            <a:r>
              <a:rPr lang="en-US" altLang="en-US" sz="2400" dirty="0">
                <a:latin typeface="Arial" charset="0"/>
                <a:cs typeface="Arial" charset="0"/>
              </a:rPr>
              <a:t>Bookkeeping and Accounting</a:t>
            </a:r>
          </a:p>
          <a:p>
            <a:pPr lvl="1" eaLnBrk="1" fontAlgn="auto" hangingPunct="1">
              <a:spcAft>
                <a:spcPts val="0"/>
              </a:spcAft>
              <a:defRPr/>
            </a:pPr>
            <a:r>
              <a:rPr lang="en-US" altLang="en-US" sz="2400" dirty="0">
                <a:latin typeface="Arial" charset="0"/>
                <a:cs typeface="Arial" charset="0"/>
              </a:rPr>
              <a:t>Personnel and Hiring</a:t>
            </a:r>
          </a:p>
          <a:p>
            <a:pPr lvl="1" eaLnBrk="1" fontAlgn="auto" hangingPunct="1">
              <a:spcAft>
                <a:spcPts val="0"/>
              </a:spcAft>
              <a:defRPr/>
            </a:pPr>
            <a:r>
              <a:rPr lang="en-US" altLang="en-US" sz="2400" dirty="0">
                <a:latin typeface="Arial" charset="0"/>
                <a:cs typeface="Arial" charset="0"/>
              </a:rPr>
              <a:t>Procurement and Contracts</a:t>
            </a:r>
          </a:p>
          <a:p>
            <a:pPr lvl="1" eaLnBrk="1" fontAlgn="auto" hangingPunct="1">
              <a:spcAft>
                <a:spcPts val="0"/>
              </a:spcAft>
              <a:defRPr/>
            </a:pPr>
            <a:r>
              <a:rPr lang="en-US" altLang="en-US" sz="2400" dirty="0">
                <a:latin typeface="Arial" charset="0"/>
                <a:cs typeface="Arial" charset="0"/>
              </a:rPr>
              <a:t>Ethics and Standards of Conduct</a:t>
            </a:r>
          </a:p>
          <a:p>
            <a:pPr lvl="1" eaLnBrk="1" fontAlgn="auto" hangingPunct="1">
              <a:spcAft>
                <a:spcPts val="0"/>
              </a:spcAft>
              <a:defRPr/>
            </a:pPr>
            <a:r>
              <a:rPr lang="en-US" altLang="en-US" sz="2400" dirty="0">
                <a:latin typeface="Arial" charset="0"/>
                <a:cs typeface="Arial" charset="0"/>
              </a:rPr>
              <a:t>Tenant Integrity</a:t>
            </a:r>
          </a:p>
          <a:p>
            <a:pPr lvl="1" eaLnBrk="1" fontAlgn="auto" hangingPunct="1">
              <a:spcAft>
                <a:spcPts val="0"/>
              </a:spcAft>
              <a:defRPr/>
            </a:pPr>
            <a:r>
              <a:rPr lang="en-US" altLang="en-US" sz="2400" dirty="0">
                <a:latin typeface="Arial" charset="0"/>
                <a:cs typeface="Arial" charset="0"/>
              </a:rPr>
              <a:t>Independent Audits and HUD Reviews</a:t>
            </a:r>
          </a:p>
          <a:p>
            <a:pPr lvl="1" eaLnBrk="1" fontAlgn="auto" hangingPunct="1">
              <a:spcAft>
                <a:spcPts val="0"/>
              </a:spcAft>
              <a:defRPr/>
            </a:pPr>
            <a:r>
              <a:rPr lang="en-US" altLang="en-US" sz="2400" dirty="0">
                <a:latin typeface="Arial" charset="0"/>
                <a:cs typeface="Arial" charset="0"/>
              </a:rPr>
              <a:t>Credit Cards </a:t>
            </a:r>
          </a:p>
        </p:txBody>
      </p:sp>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90331AB-A903-43E0-846D-7A2DCFC1117D}"/>
              </a:ext>
            </a:extLst>
          </p:cNvPr>
          <p:cNvSpPr>
            <a:spLocks noGrp="1"/>
          </p:cNvSpPr>
          <p:nvPr>
            <p:ph type="title"/>
          </p:nvPr>
        </p:nvSpPr>
        <p:spPr>
          <a:xfrm>
            <a:off x="381000" y="381000"/>
            <a:ext cx="8229600" cy="1143000"/>
          </a:xfrm>
        </p:spPr>
        <p:txBody>
          <a:bodyPr rtlCol="0">
            <a:normAutofit fontScale="90000"/>
          </a:bodyPr>
          <a:lstStyle/>
          <a:p>
            <a:pPr eaLnBrk="1" fontAlgn="auto" hangingPunct="1">
              <a:spcAft>
                <a:spcPts val="0"/>
              </a:spcAft>
              <a:defRPr/>
            </a:pPr>
            <a:r>
              <a:rPr lang="en-US" sz="4600" b="1" dirty="0"/>
              <a:t>Issues Outside Board’s Scope of Authority </a:t>
            </a:r>
            <a:endParaRPr lang="en-US" sz="4600" b="1" dirty="0">
              <a:effectLst>
                <a:outerShdw blurRad="38100" dist="38100" dir="2700000" algn="tl">
                  <a:srgbClr val="000000">
                    <a:alpha val="43137"/>
                  </a:srgbClr>
                </a:outerShdw>
              </a:effectLst>
            </a:endParaRPr>
          </a:p>
        </p:txBody>
      </p:sp>
      <p:sp>
        <p:nvSpPr>
          <p:cNvPr id="3" name="Content Placeholder 2">
            <a:extLst>
              <a:ext uri="{FF2B5EF4-FFF2-40B4-BE49-F238E27FC236}">
                <a16:creationId xmlns:a16="http://schemas.microsoft.com/office/drawing/2014/main" id="{D5F6EE71-3481-4955-8B0F-3EBFAC4E0862}"/>
              </a:ext>
            </a:extLst>
          </p:cNvPr>
          <p:cNvSpPr>
            <a:spLocks noGrp="1"/>
          </p:cNvSpPr>
          <p:nvPr>
            <p:ph idx="1"/>
          </p:nvPr>
        </p:nvSpPr>
        <p:spPr>
          <a:xfrm>
            <a:off x="822325" y="1944688"/>
            <a:ext cx="7543800" cy="4251325"/>
          </a:xfrm>
        </p:spPr>
        <p:txBody>
          <a:bodyPr rtlCol="0">
            <a:normAutofit fontScale="92500" lnSpcReduction="20000"/>
          </a:bodyPr>
          <a:lstStyle/>
          <a:p>
            <a:pPr marL="919163" indent="-441325" eaLnBrk="1" fontAlgn="auto" hangingPunct="1">
              <a:spcAft>
                <a:spcPts val="0"/>
              </a:spcAft>
              <a:buFont typeface="Wingdings" charset="2"/>
              <a:buChar char="§"/>
              <a:defRPr/>
            </a:pPr>
            <a:r>
              <a:rPr lang="en-US" sz="3400" dirty="0"/>
              <a:t>Supplying candidates for hire or applicants for residency</a:t>
            </a:r>
          </a:p>
          <a:p>
            <a:pPr marL="919163" indent="-441325" eaLnBrk="1" fontAlgn="auto" hangingPunct="1">
              <a:spcAft>
                <a:spcPts val="0"/>
              </a:spcAft>
              <a:buFont typeface="Wingdings" charset="2"/>
              <a:buChar char="§"/>
              <a:defRPr/>
            </a:pPr>
            <a:r>
              <a:rPr lang="en-US" sz="3400" dirty="0"/>
              <a:t>Sending acquaintances for contracts with PHA</a:t>
            </a:r>
          </a:p>
          <a:p>
            <a:pPr marL="919163" indent="-441325" eaLnBrk="1" fontAlgn="auto" hangingPunct="1">
              <a:spcAft>
                <a:spcPts val="0"/>
              </a:spcAft>
              <a:buFont typeface="Wingdings" charset="2"/>
              <a:buChar char="§"/>
              <a:defRPr/>
            </a:pPr>
            <a:r>
              <a:rPr lang="en-US" sz="3400" dirty="0"/>
              <a:t>Asking for personal favors </a:t>
            </a:r>
          </a:p>
          <a:p>
            <a:pPr marL="919163" indent="-441325" eaLnBrk="1" fontAlgn="auto" hangingPunct="1">
              <a:spcAft>
                <a:spcPts val="0"/>
              </a:spcAft>
              <a:buFont typeface="Wingdings" charset="2"/>
              <a:buChar char="§"/>
              <a:defRPr/>
            </a:pPr>
            <a:r>
              <a:rPr lang="en-US" sz="3400" dirty="0"/>
              <a:t>Using position for political purposes</a:t>
            </a:r>
          </a:p>
          <a:p>
            <a:pPr marL="919163" indent="-441325" eaLnBrk="1" fontAlgn="auto" hangingPunct="1">
              <a:spcAft>
                <a:spcPts val="0"/>
              </a:spcAft>
              <a:buFont typeface="Wingdings" charset="2"/>
              <a:buChar char="§"/>
              <a:defRPr/>
            </a:pPr>
            <a:r>
              <a:rPr lang="en-US" sz="3400" dirty="0"/>
              <a:t>Intimate involvement with employees and tenants</a:t>
            </a:r>
          </a:p>
          <a:p>
            <a:pPr marL="919163" indent="-441325" eaLnBrk="1" fontAlgn="auto" hangingPunct="1">
              <a:spcAft>
                <a:spcPts val="0"/>
              </a:spcAft>
              <a:buFont typeface="Wingdings" charset="2"/>
              <a:buChar char="§"/>
              <a:defRPr/>
            </a:pPr>
            <a:r>
              <a:rPr lang="en-US" sz="3400" dirty="0"/>
              <a:t>Managing day-to-day operations of PHA </a:t>
            </a:r>
          </a:p>
        </p:txBody>
      </p:sp>
      <p:sp>
        <p:nvSpPr>
          <p:cNvPr id="8" name="TextBox 7">
            <a:extLst>
              <a:ext uri="{FF2B5EF4-FFF2-40B4-BE49-F238E27FC236}">
                <a16:creationId xmlns:a16="http://schemas.microsoft.com/office/drawing/2014/main" id="{D80FAEE6-7F09-4A06-903D-13F4BE5D792C}"/>
              </a:ext>
            </a:extLst>
          </p:cNvPr>
          <p:cNvSpPr txBox="1">
            <a:spLocks noChangeArrowheads="1"/>
          </p:cNvSpPr>
          <p:nvPr/>
        </p:nvSpPr>
        <p:spPr bwMode="auto">
          <a:xfrm>
            <a:off x="1620838" y="1944688"/>
            <a:ext cx="6875462" cy="5857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just" eaLnBrk="1" hangingPunct="1">
              <a:spcBef>
                <a:spcPct val="0"/>
              </a:spcBef>
              <a:buFontTx/>
              <a:buNone/>
            </a:pPr>
            <a:r>
              <a:rPr lang="en-US" altLang="en-US"/>
              <a:t> </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grpId="1" nodeType="clickEffect">
                                  <p:stCondLst>
                                    <p:cond delay="0"/>
                                  </p:stCondLst>
                                  <p:iterate type="wd">
                                    <p:tmAbs val="0"/>
                                  </p:iterate>
                                  <p:childTnLst>
                                    <p:set>
                                      <p:cBhvr>
                                        <p:cTn id="6" dur="1" fill="hold">
                                          <p:stCondLst>
                                            <p:cond delay="0"/>
                                          </p:stCondLst>
                                        </p:cTn>
                                        <p:tgtEl>
                                          <p:spTgt spid="8"/>
                                        </p:tgtEl>
                                        <p:attrNameLst>
                                          <p:attrName>style.visibility</p:attrName>
                                        </p:attrNameLst>
                                      </p:cBhvr>
                                      <p:to>
                                        <p:strVal val="visible"/>
                                      </p:to>
                                    </p:set>
                                  </p:childTnLst>
                                </p:cTn>
                              </p:par>
                              <p:par>
                                <p:cTn id="7" presetID="3" presetClass="emph" presetSubtype="2" fill="hold" grpId="0" nodeType="withEffect">
                                  <p:stCondLst>
                                    <p:cond delay="0"/>
                                  </p:stCondLst>
                                  <p:iterate type="wd">
                                    <p:tmPct val="20000"/>
                                  </p:iterate>
                                  <p:childTnLst>
                                    <p:animClr clrSpc="rgb" dir="cw">
                                      <p:cBhvr override="childStyle">
                                        <p:cTn id="8" dur="1000" fill="hold"/>
                                        <p:tgtEl>
                                          <p:spTgt spid="8"/>
                                        </p:tgtEl>
                                        <p:attrNameLst>
                                          <p:attrName>style.color</p:attrName>
                                        </p:attrNameLst>
                                      </p:cBhvr>
                                      <p:to>
                                        <a:srgbClr val="E60424"/>
                                      </p:to>
                                    </p:animClr>
                                  </p:childTnLst>
                                </p:cTn>
                              </p:par>
                            </p:childTnLst>
                          </p:cTn>
                        </p:par>
                      </p:childTnLst>
                    </p:cTn>
                  </p:par>
                  <p:par>
                    <p:cTn id="9" fill="hold" nodeType="clickPar">
                      <p:stCondLst>
                        <p:cond delay="indefinite"/>
                      </p:stCondLst>
                      <p:childTnLst>
                        <p:par>
                          <p:cTn id="10" fill="hold" nodeType="withGroup">
                            <p:stCondLst>
                              <p:cond delay="0"/>
                            </p:stCondLst>
                            <p:childTnLst>
                              <p:par>
                                <p:cTn id="11" presetID="1" presetClass="entr" presetSubtype="0" fill="hold" grpId="0" nodeType="clickEffect">
                                  <p:stCondLst>
                                    <p:cond delay="0"/>
                                  </p:stCondLst>
                                  <p:iterate type="wd">
                                    <p:tmAbs val="0"/>
                                  </p:iterate>
                                  <p:childTnLst>
                                    <p:set>
                                      <p:cBhvr>
                                        <p:cTn id="12"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13" fill="hold" nodeType="clickPar">
                      <p:stCondLst>
                        <p:cond delay="indefinite"/>
                      </p:stCondLst>
                      <p:childTnLst>
                        <p:par>
                          <p:cTn id="14" fill="hold" nodeType="withGroup">
                            <p:stCondLst>
                              <p:cond delay="0"/>
                            </p:stCondLst>
                            <p:childTnLst>
                              <p:par>
                                <p:cTn id="15" presetID="1" presetClass="entr" presetSubtype="0" fill="hold" grpId="0" nodeType="clickEffect">
                                  <p:stCondLst>
                                    <p:cond delay="0"/>
                                  </p:stCondLst>
                                  <p:iterate type="wd">
                                    <p:tmAbs val="0"/>
                                  </p:iterate>
                                  <p:childTnLst>
                                    <p:set>
                                      <p:cBhvr>
                                        <p:cTn id="1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7" fill="hold" nodeType="clickPar">
                      <p:stCondLst>
                        <p:cond delay="indefinite"/>
                      </p:stCondLst>
                      <p:childTnLst>
                        <p:par>
                          <p:cTn id="18" fill="hold" nodeType="withGroup">
                            <p:stCondLst>
                              <p:cond delay="0"/>
                            </p:stCondLst>
                            <p:childTnLst>
                              <p:par>
                                <p:cTn id="19" presetID="1" presetClass="entr" presetSubtype="0" fill="hold" grpId="0" nodeType="clickEffect">
                                  <p:stCondLst>
                                    <p:cond delay="0"/>
                                  </p:stCondLst>
                                  <p:iterate type="wd">
                                    <p:tmAbs val="0"/>
                                  </p:iterate>
                                  <p:childTnLst>
                                    <p:set>
                                      <p:cBhvr>
                                        <p:cTn id="2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21" fill="hold" nodeType="clickPar">
                      <p:stCondLst>
                        <p:cond delay="indefinite"/>
                      </p:stCondLst>
                      <p:childTnLst>
                        <p:par>
                          <p:cTn id="22" fill="hold" nodeType="withGroup">
                            <p:stCondLst>
                              <p:cond delay="0"/>
                            </p:stCondLst>
                            <p:childTnLst>
                              <p:par>
                                <p:cTn id="23" presetID="1" presetClass="entr" presetSubtype="0" fill="hold" grpId="0" nodeType="clickEffect">
                                  <p:stCondLst>
                                    <p:cond delay="0"/>
                                  </p:stCondLst>
                                  <p:iterate type="wd">
                                    <p:tmAbs val="0"/>
                                  </p:iterate>
                                  <p:childTnLst>
                                    <p:set>
                                      <p:cBhvr>
                                        <p:cTn id="2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25" fill="hold" nodeType="clickPar">
                      <p:stCondLst>
                        <p:cond delay="indefinite"/>
                      </p:stCondLst>
                      <p:childTnLst>
                        <p:par>
                          <p:cTn id="26" fill="hold" nodeType="withGroup">
                            <p:stCondLst>
                              <p:cond delay="0"/>
                            </p:stCondLst>
                            <p:childTnLst>
                              <p:par>
                                <p:cTn id="27" presetID="1" presetClass="entr" presetSubtype="0" fill="hold" grpId="0" nodeType="clickEffect">
                                  <p:stCondLst>
                                    <p:cond delay="0"/>
                                  </p:stCondLst>
                                  <p:iterate type="wd">
                                    <p:tmAbs val="0"/>
                                  </p:iterate>
                                  <p:childTnLst>
                                    <p:set>
                                      <p:cBhvr>
                                        <p:cTn id="2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9" fill="hold" nodeType="clickPar">
                      <p:stCondLst>
                        <p:cond delay="indefinite"/>
                      </p:stCondLst>
                      <p:childTnLst>
                        <p:par>
                          <p:cTn id="30" fill="hold" nodeType="withGroup">
                            <p:stCondLst>
                              <p:cond delay="0"/>
                            </p:stCondLst>
                            <p:childTnLst>
                              <p:par>
                                <p:cTn id="31" presetID="1" presetClass="entr" presetSubtype="0" fill="hold" grpId="0" nodeType="clickEffect">
                                  <p:stCondLst>
                                    <p:cond delay="0"/>
                                  </p:stCondLst>
                                  <p:iterate type="wd">
                                    <p:tmAbs val="0"/>
                                  </p:iterate>
                                  <p:childTnLst>
                                    <p:set>
                                      <p:cBhvr>
                                        <p:cTn id="32" dur="1" fill="hold">
                                          <p:stCondLst>
                                            <p:cond delay="0"/>
                                          </p:stCondLst>
                                        </p:cTn>
                                        <p:tgtEl>
                                          <p:spTgt spid="3">
                                            <p:txEl>
                                              <p:pRg st="5" end="5"/>
                                            </p:txEl>
                                          </p:spTgt>
                                        </p:tgtEl>
                                        <p:attrNameLst>
                                          <p:attrName>style.visibility</p:attrName>
                                        </p:attrNameLst>
                                      </p:cBhvr>
                                      <p:to>
                                        <p:strVal val="visible"/>
                                      </p:to>
                                    </p:set>
                                  </p:childTnLst>
                                </p:cTn>
                              </p:par>
                              <p:par>
                                <p:cTn id="33" presetID="3" presetClass="emph" presetSubtype="2" fill="hold" grpId="1" nodeType="withEffect">
                                  <p:stCondLst>
                                    <p:cond delay="0"/>
                                  </p:stCondLst>
                                  <p:iterate type="wd">
                                    <p:tmPct val="4000"/>
                                  </p:iterate>
                                  <p:childTnLst>
                                    <p:animClr clrSpc="rgb" dir="cw">
                                      <p:cBhvr override="childStyle">
                                        <p:cTn id="34" dur="500" fill="hold"/>
                                        <p:tgtEl>
                                          <p:spTgt spid="3">
                                            <p:txEl>
                                              <p:pRg st="0" end="0"/>
                                            </p:txEl>
                                          </p:spTgt>
                                        </p:tgtEl>
                                        <p:attrNameLst>
                                          <p:attrName>style.color</p:attrName>
                                        </p:attrNameLst>
                                      </p:cBhvr>
                                      <p:to>
                                        <a:srgbClr val="E60424"/>
                                      </p:to>
                                    </p:animClr>
                                  </p:childTnLst>
                                </p:cTn>
                              </p:par>
                              <p:par>
                                <p:cTn id="35" presetID="3" presetClass="emph" presetSubtype="2" fill="hold" grpId="1" nodeType="withEffect">
                                  <p:stCondLst>
                                    <p:cond delay="0"/>
                                  </p:stCondLst>
                                  <p:iterate type="wd">
                                    <p:tmPct val="4000"/>
                                  </p:iterate>
                                  <p:childTnLst>
                                    <p:animClr clrSpc="rgb" dir="cw">
                                      <p:cBhvr override="childStyle">
                                        <p:cTn id="36" dur="500" fill="hold"/>
                                        <p:tgtEl>
                                          <p:spTgt spid="3">
                                            <p:txEl>
                                              <p:pRg st="1" end="1"/>
                                            </p:txEl>
                                          </p:spTgt>
                                        </p:tgtEl>
                                        <p:attrNameLst>
                                          <p:attrName>style.color</p:attrName>
                                        </p:attrNameLst>
                                      </p:cBhvr>
                                      <p:to>
                                        <a:srgbClr val="E60424"/>
                                      </p:to>
                                    </p:animClr>
                                  </p:childTnLst>
                                </p:cTn>
                              </p:par>
                              <p:par>
                                <p:cTn id="37" presetID="3" presetClass="emph" presetSubtype="2" fill="hold" grpId="1" nodeType="withEffect">
                                  <p:stCondLst>
                                    <p:cond delay="0"/>
                                  </p:stCondLst>
                                  <p:iterate type="wd">
                                    <p:tmPct val="4000"/>
                                  </p:iterate>
                                  <p:childTnLst>
                                    <p:animClr clrSpc="rgb" dir="cw">
                                      <p:cBhvr override="childStyle">
                                        <p:cTn id="38" dur="500" fill="hold"/>
                                        <p:tgtEl>
                                          <p:spTgt spid="3">
                                            <p:txEl>
                                              <p:pRg st="2" end="2"/>
                                            </p:txEl>
                                          </p:spTgt>
                                        </p:tgtEl>
                                        <p:attrNameLst>
                                          <p:attrName>style.color</p:attrName>
                                        </p:attrNameLst>
                                      </p:cBhvr>
                                      <p:to>
                                        <a:srgbClr val="E60424"/>
                                      </p:to>
                                    </p:animClr>
                                  </p:childTnLst>
                                </p:cTn>
                              </p:par>
                              <p:par>
                                <p:cTn id="39" presetID="3" presetClass="emph" presetSubtype="2" fill="hold" grpId="1" nodeType="withEffect">
                                  <p:stCondLst>
                                    <p:cond delay="0"/>
                                  </p:stCondLst>
                                  <p:iterate type="wd">
                                    <p:tmPct val="4000"/>
                                  </p:iterate>
                                  <p:childTnLst>
                                    <p:animClr clrSpc="rgb" dir="cw">
                                      <p:cBhvr override="childStyle">
                                        <p:cTn id="40" dur="500" fill="hold"/>
                                        <p:tgtEl>
                                          <p:spTgt spid="3">
                                            <p:txEl>
                                              <p:pRg st="3" end="3"/>
                                            </p:txEl>
                                          </p:spTgt>
                                        </p:tgtEl>
                                        <p:attrNameLst>
                                          <p:attrName>style.color</p:attrName>
                                        </p:attrNameLst>
                                      </p:cBhvr>
                                      <p:to>
                                        <a:srgbClr val="E60424"/>
                                      </p:to>
                                    </p:animClr>
                                  </p:childTnLst>
                                </p:cTn>
                              </p:par>
                              <p:par>
                                <p:cTn id="41" presetID="3" presetClass="emph" presetSubtype="2" fill="hold" grpId="1" nodeType="withEffect">
                                  <p:stCondLst>
                                    <p:cond delay="0"/>
                                  </p:stCondLst>
                                  <p:iterate type="wd">
                                    <p:tmPct val="4000"/>
                                  </p:iterate>
                                  <p:childTnLst>
                                    <p:animClr clrSpc="rgb" dir="cw">
                                      <p:cBhvr override="childStyle">
                                        <p:cTn id="42" dur="500" fill="hold"/>
                                        <p:tgtEl>
                                          <p:spTgt spid="3">
                                            <p:txEl>
                                              <p:pRg st="4" end="4"/>
                                            </p:txEl>
                                          </p:spTgt>
                                        </p:tgtEl>
                                        <p:attrNameLst>
                                          <p:attrName>style.color</p:attrName>
                                        </p:attrNameLst>
                                      </p:cBhvr>
                                      <p:to>
                                        <a:srgbClr val="E60424"/>
                                      </p:to>
                                    </p:animClr>
                                  </p:childTnLst>
                                </p:cTn>
                              </p:par>
                              <p:par>
                                <p:cTn id="43" presetID="3" presetClass="emph" presetSubtype="2" fill="hold" grpId="1" nodeType="withEffect">
                                  <p:stCondLst>
                                    <p:cond delay="0"/>
                                  </p:stCondLst>
                                  <p:iterate type="wd">
                                    <p:tmPct val="4000"/>
                                  </p:iterate>
                                  <p:childTnLst>
                                    <p:animClr clrSpc="rgb" dir="cw">
                                      <p:cBhvr override="childStyle">
                                        <p:cTn id="44" dur="500" fill="hold"/>
                                        <p:tgtEl>
                                          <p:spTgt spid="3">
                                            <p:txEl>
                                              <p:pRg st="5" end="5"/>
                                            </p:txEl>
                                          </p:spTgt>
                                        </p:tgtEl>
                                        <p:attrNameLst>
                                          <p:attrName>style.color</p:attrName>
                                        </p:attrNameLst>
                                      </p:cBhvr>
                                      <p:to>
                                        <a:srgbClr val="E60424"/>
                                      </p:to>
                                    </p:animClr>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3" grpId="1" build="p"/>
      <p:bldP spid="8" grpId="0"/>
      <p:bldP spid="8" grpId="1"/>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96A8021-2420-4C18-B2D4-A462F191790E}"/>
              </a:ext>
            </a:extLst>
          </p:cNvPr>
          <p:cNvSpPr>
            <a:spLocks noGrp="1"/>
          </p:cNvSpPr>
          <p:nvPr>
            <p:ph type="title"/>
          </p:nvPr>
        </p:nvSpPr>
        <p:spPr/>
        <p:txBody>
          <a:bodyPr rtlCol="0">
            <a:normAutofit/>
          </a:bodyPr>
          <a:lstStyle/>
          <a:p>
            <a:pPr eaLnBrk="1" fontAlgn="auto" hangingPunct="1">
              <a:spcAft>
                <a:spcPts val="0"/>
              </a:spcAft>
              <a:defRPr/>
            </a:pPr>
            <a:r>
              <a:rPr lang="en-US" sz="5200" dirty="0">
                <a:effectLst>
                  <a:outerShdw blurRad="38100" dist="38100" dir="2700000" algn="tl">
                    <a:srgbClr val="000000">
                      <a:alpha val="43137"/>
                    </a:srgbClr>
                  </a:outerShdw>
                </a:effectLst>
              </a:rPr>
              <a:t>Board’s Role as Advocate</a:t>
            </a:r>
          </a:p>
        </p:txBody>
      </p:sp>
      <p:sp>
        <p:nvSpPr>
          <p:cNvPr id="3" name="Content Placeholder 2">
            <a:extLst>
              <a:ext uri="{FF2B5EF4-FFF2-40B4-BE49-F238E27FC236}">
                <a16:creationId xmlns:a16="http://schemas.microsoft.com/office/drawing/2014/main" id="{F67B8F9E-C013-40DA-B08D-898B5829821A}"/>
              </a:ext>
            </a:extLst>
          </p:cNvPr>
          <p:cNvSpPr>
            <a:spLocks noGrp="1"/>
          </p:cNvSpPr>
          <p:nvPr>
            <p:ph idx="1"/>
          </p:nvPr>
        </p:nvSpPr>
        <p:spPr>
          <a:xfrm>
            <a:off x="762000" y="1600200"/>
            <a:ext cx="7543800" cy="4022725"/>
          </a:xfrm>
        </p:spPr>
        <p:txBody>
          <a:bodyPr rtlCol="0">
            <a:normAutofit fontScale="77500" lnSpcReduction="20000"/>
          </a:bodyPr>
          <a:lstStyle/>
          <a:p>
            <a:pPr marL="1158875" indent="-681038" eaLnBrk="1" fontAlgn="auto" hangingPunct="1">
              <a:spcAft>
                <a:spcPts val="600"/>
              </a:spcAft>
              <a:buFont typeface="Wingdings" charset="2"/>
              <a:buChar char="ü"/>
              <a:defRPr/>
            </a:pPr>
            <a:r>
              <a:rPr lang="en-US" sz="3600" dirty="0"/>
              <a:t>Promotes the Agency</a:t>
            </a:r>
          </a:p>
          <a:p>
            <a:pPr marL="1158875" indent="-681038" eaLnBrk="1" fontAlgn="auto" hangingPunct="1">
              <a:spcAft>
                <a:spcPts val="600"/>
              </a:spcAft>
              <a:buFont typeface="Wingdings" charset="2"/>
              <a:buChar char="ü"/>
              <a:defRPr/>
            </a:pPr>
            <a:r>
              <a:rPr lang="en-US" sz="3600" dirty="0"/>
              <a:t>Goes to Civic Clubs</a:t>
            </a:r>
          </a:p>
          <a:p>
            <a:pPr marL="1158875" indent="-681038" eaLnBrk="1" fontAlgn="auto" hangingPunct="1">
              <a:spcAft>
                <a:spcPts val="600"/>
              </a:spcAft>
              <a:buFont typeface="Wingdings" charset="2"/>
              <a:buChar char="ü"/>
              <a:defRPr/>
            </a:pPr>
            <a:r>
              <a:rPr lang="en-US" sz="3600" dirty="0"/>
              <a:t>Attends neighborhood meetings</a:t>
            </a:r>
          </a:p>
          <a:p>
            <a:pPr marL="1158875" indent="-681038" eaLnBrk="1" fontAlgn="auto" hangingPunct="1">
              <a:spcAft>
                <a:spcPts val="600"/>
              </a:spcAft>
              <a:buFont typeface="Wingdings" charset="2"/>
              <a:buChar char="ü"/>
              <a:defRPr/>
            </a:pPr>
            <a:r>
              <a:rPr lang="en-US" sz="3600" dirty="0"/>
              <a:t>Informs the Executive Director of needs</a:t>
            </a:r>
          </a:p>
          <a:p>
            <a:pPr marL="1600200" lvl="2" indent="-385763" eaLnBrk="1" fontAlgn="auto" hangingPunct="1">
              <a:spcAft>
                <a:spcPts val="600"/>
              </a:spcAft>
              <a:buFont typeface="Wingdings" charset="2"/>
              <a:buChar char="§"/>
              <a:defRPr/>
            </a:pPr>
            <a:r>
              <a:rPr lang="en-US" sz="3200" dirty="0"/>
              <a:t>Executive Director is the point of contact</a:t>
            </a:r>
          </a:p>
          <a:p>
            <a:pPr marL="1600200" lvl="2" indent="-385763" eaLnBrk="1" fontAlgn="auto" hangingPunct="1">
              <a:spcAft>
                <a:spcPts val="600"/>
              </a:spcAft>
              <a:buFont typeface="Wingdings" charset="2"/>
              <a:buChar char="§"/>
              <a:defRPr/>
            </a:pPr>
            <a:r>
              <a:rPr lang="en-US" sz="3200" dirty="0"/>
              <a:t>Open line of communication between the Board and the Executive Director</a:t>
            </a:r>
          </a:p>
          <a:p>
            <a:pPr marL="1158875" indent="-681038" eaLnBrk="1" fontAlgn="auto" hangingPunct="1">
              <a:spcAft>
                <a:spcPts val="600"/>
              </a:spcAft>
              <a:buFont typeface="Wingdings" charset="2"/>
              <a:buChar char="ü"/>
              <a:defRPr/>
            </a:pPr>
            <a:r>
              <a:rPr lang="en-US" sz="3600" dirty="0"/>
              <a:t>Knows what to say and what not to say </a:t>
            </a:r>
            <a:endParaRPr lang="en-US" sz="3600" dirty="0">
              <a:solidFill>
                <a:schemeClr val="tx1">
                  <a:lumMod val="65000"/>
                  <a:lumOff val="35000"/>
                </a:schemeClr>
              </a:solidFill>
            </a:endParaRPr>
          </a:p>
        </p:txBody>
      </p:sp>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2706" name="Title 1">
            <a:extLst>
              <a:ext uri="{FF2B5EF4-FFF2-40B4-BE49-F238E27FC236}">
                <a16:creationId xmlns:a16="http://schemas.microsoft.com/office/drawing/2014/main" id="{60895B46-A55C-46AA-BBA7-F45035513883}"/>
              </a:ext>
            </a:extLst>
          </p:cNvPr>
          <p:cNvSpPr>
            <a:spLocks noGrp="1"/>
          </p:cNvSpPr>
          <p:nvPr>
            <p:ph type="title"/>
          </p:nvPr>
        </p:nvSpPr>
        <p:spPr/>
        <p:txBody>
          <a:bodyPr/>
          <a:lstStyle/>
          <a:p>
            <a:r>
              <a:rPr lang="en-US" altLang="en-US"/>
              <a:t>How well do you know your fellow Board members?</a:t>
            </a:r>
          </a:p>
        </p:txBody>
      </p:sp>
      <p:pic>
        <p:nvPicPr>
          <p:cNvPr id="72707" name="Content Placeholder 5">
            <a:extLst>
              <a:ext uri="{FF2B5EF4-FFF2-40B4-BE49-F238E27FC236}">
                <a16:creationId xmlns:a16="http://schemas.microsoft.com/office/drawing/2014/main" id="{A1E6998B-8918-4B94-8586-D3FE901F41DE}"/>
              </a:ext>
            </a:extLst>
          </p:cNvPr>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a:xfrm>
            <a:off x="3000375" y="1946275"/>
            <a:ext cx="3143250" cy="2965450"/>
          </a:xfrm>
        </p:spPr>
      </p:pic>
      <p:sp>
        <p:nvSpPr>
          <p:cNvPr id="72708" name="Slide Number Placeholder 3">
            <a:extLst>
              <a:ext uri="{FF2B5EF4-FFF2-40B4-BE49-F238E27FC236}">
                <a16:creationId xmlns:a16="http://schemas.microsoft.com/office/drawing/2014/main" id="{6FB17B0C-0230-4195-B31B-BC3CC1B151F8}"/>
              </a:ext>
            </a:extLst>
          </p:cNvPr>
          <p:cNvSpPr>
            <a:spLocks noGrp="1" noChangeArrowheads="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39F916C0-0A92-4C55-B948-5295B5D1192D}" type="slidenum">
              <a:rPr lang="en-US" altLang="en-US" sz="1200" smtClean="0">
                <a:solidFill>
                  <a:srgbClr val="898989"/>
                </a:solidFill>
              </a:rPr>
              <a:pPr>
                <a:spcBef>
                  <a:spcPct val="0"/>
                </a:spcBef>
                <a:buFontTx/>
                <a:buNone/>
              </a:pPr>
              <a:t>31</a:t>
            </a:fld>
            <a:endParaRPr lang="en-US" altLang="en-US" sz="1200">
              <a:solidFill>
                <a:srgbClr val="898989"/>
              </a:solidFill>
            </a:endParaRPr>
          </a:p>
        </p:txBody>
      </p:sp>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D799982-DC3E-4DDD-9170-09CA164EDFCA}"/>
              </a:ext>
            </a:extLst>
          </p:cNvPr>
          <p:cNvSpPr>
            <a:spLocks noGrp="1"/>
          </p:cNvSpPr>
          <p:nvPr>
            <p:ph type="title"/>
          </p:nvPr>
        </p:nvSpPr>
        <p:spPr>
          <a:xfrm>
            <a:off x="381000" y="685800"/>
            <a:ext cx="8399463" cy="457200"/>
          </a:xfrm>
        </p:spPr>
        <p:txBody>
          <a:bodyPr rtlCol="0">
            <a:noAutofit/>
          </a:bodyPr>
          <a:lstStyle/>
          <a:p>
            <a:pPr eaLnBrk="1" fontAlgn="auto" hangingPunct="1">
              <a:spcAft>
                <a:spcPts val="0"/>
              </a:spcAft>
              <a:defRPr/>
            </a:pPr>
            <a:r>
              <a:rPr lang="en-US" sz="4000" dirty="0">
                <a:effectLst>
                  <a:outerShdw blurRad="38100" dist="38100" dir="2700000" algn="tl">
                    <a:srgbClr val="000000">
                      <a:alpha val="43137"/>
                    </a:srgbClr>
                  </a:outerShdw>
                </a:effectLst>
              </a:rPr>
              <a:t>PHA’s Roles and Responsibilities</a:t>
            </a:r>
          </a:p>
        </p:txBody>
      </p:sp>
      <p:sp>
        <p:nvSpPr>
          <p:cNvPr id="3" name="Content Placeholder 2">
            <a:extLst>
              <a:ext uri="{FF2B5EF4-FFF2-40B4-BE49-F238E27FC236}">
                <a16:creationId xmlns:a16="http://schemas.microsoft.com/office/drawing/2014/main" id="{87913E5A-ECD7-4609-8BCD-325B9C96C44F}"/>
              </a:ext>
            </a:extLst>
          </p:cNvPr>
          <p:cNvSpPr>
            <a:spLocks noGrp="1"/>
          </p:cNvSpPr>
          <p:nvPr>
            <p:ph idx="1"/>
          </p:nvPr>
        </p:nvSpPr>
        <p:spPr>
          <a:xfrm>
            <a:off x="815975" y="1676400"/>
            <a:ext cx="7543800" cy="4419600"/>
          </a:xfrm>
        </p:spPr>
        <p:txBody>
          <a:bodyPr rtlCol="0">
            <a:noAutofit/>
          </a:bodyPr>
          <a:lstStyle/>
          <a:p>
            <a:pPr eaLnBrk="1" fontAlgn="auto" hangingPunct="1">
              <a:spcAft>
                <a:spcPts val="0"/>
              </a:spcAft>
              <a:defRPr/>
            </a:pPr>
            <a:r>
              <a:rPr lang="en-US" sz="4000" dirty="0"/>
              <a:t>The Executive Director and staff…</a:t>
            </a:r>
          </a:p>
          <a:p>
            <a:pPr marL="685800" eaLnBrk="1" fontAlgn="auto" hangingPunct="1">
              <a:spcAft>
                <a:spcPts val="0"/>
              </a:spcAft>
              <a:buFont typeface="Wingdings" panose="05000000000000000000" pitchFamily="2" charset="2"/>
              <a:buChar char="§"/>
              <a:defRPr/>
            </a:pPr>
            <a:r>
              <a:rPr lang="en-US" sz="3600" dirty="0"/>
              <a:t>Facilitate day-to-day operations</a:t>
            </a:r>
          </a:p>
          <a:p>
            <a:pPr marL="685800" eaLnBrk="1" fontAlgn="auto" hangingPunct="1">
              <a:spcAft>
                <a:spcPts val="0"/>
              </a:spcAft>
              <a:buFont typeface="Wingdings" panose="05000000000000000000" pitchFamily="2" charset="2"/>
              <a:buChar char="§"/>
              <a:defRPr/>
            </a:pPr>
            <a:r>
              <a:rPr lang="en-US" sz="3600" dirty="0"/>
              <a:t>Facilitate the complaint process</a:t>
            </a:r>
          </a:p>
          <a:p>
            <a:pPr algn="just" eaLnBrk="1" fontAlgn="auto" hangingPunct="1">
              <a:spcAft>
                <a:spcPts val="0"/>
              </a:spcAft>
              <a:defRPr/>
            </a:pPr>
            <a:endParaRPr lang="en-US" altLang="en-US" sz="2600" dirty="0"/>
          </a:p>
          <a:p>
            <a:pPr marL="0" indent="0" algn="just" eaLnBrk="1" fontAlgn="auto" hangingPunct="1">
              <a:lnSpc>
                <a:spcPct val="95000"/>
              </a:lnSpc>
              <a:spcAft>
                <a:spcPts val="0"/>
              </a:spcAft>
              <a:buFontTx/>
              <a:buNone/>
              <a:defRPr/>
            </a:pPr>
            <a:endParaRPr lang="en-US" altLang="en-US" sz="2600" dirty="0">
              <a:solidFill>
                <a:schemeClr val="accent1"/>
              </a:solidFill>
            </a:endParaRPr>
          </a:p>
          <a:p>
            <a:pPr marL="0" indent="0" algn="just" eaLnBrk="1" fontAlgn="auto" hangingPunct="1">
              <a:spcAft>
                <a:spcPts val="0"/>
              </a:spcAft>
              <a:buFontTx/>
              <a:buNone/>
              <a:defRPr/>
            </a:pPr>
            <a:endParaRPr lang="en-US" sz="2600" dirty="0"/>
          </a:p>
          <a:p>
            <a:pPr algn="just" eaLnBrk="1" fontAlgn="auto" hangingPunct="1">
              <a:spcAft>
                <a:spcPts val="0"/>
              </a:spcAft>
              <a:defRPr/>
            </a:pPr>
            <a:endParaRPr lang="en-US" sz="4200" dirty="0"/>
          </a:p>
        </p:txBody>
      </p:sp>
      <p:sp>
        <p:nvSpPr>
          <p:cNvPr id="73732" name="Content Placeholder 2">
            <a:extLst>
              <a:ext uri="{FF2B5EF4-FFF2-40B4-BE49-F238E27FC236}">
                <a16:creationId xmlns:a16="http://schemas.microsoft.com/office/drawing/2014/main" id="{D2D61C5B-7054-4D55-85F3-B9339770AEEF}"/>
              </a:ext>
            </a:extLst>
          </p:cNvPr>
          <p:cNvSpPr txBox="1">
            <a:spLocks/>
          </p:cNvSpPr>
          <p:nvPr/>
        </p:nvSpPr>
        <p:spPr bwMode="auto">
          <a:xfrm>
            <a:off x="228600" y="2133600"/>
            <a:ext cx="7543800" cy="13573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rIns="0"/>
          <a:lstStyle>
            <a:lvl1pPr marL="800100" indent="-457200">
              <a:spcBef>
                <a:spcPct val="20000"/>
              </a:spcBef>
              <a:buFont typeface="Arial" panose="020B0604020202020204" pitchFamily="34" charset="0"/>
              <a:buChar char="•"/>
              <a:defRPr sz="3200">
                <a:solidFill>
                  <a:schemeClr val="tx1"/>
                </a:solidFill>
                <a:latin typeface="Calibri" panose="020F0502020204030204" pitchFamily="34" charset="0"/>
              </a:defRPr>
            </a:lvl1pPr>
            <a:lvl2pPr marL="382588" indent="-182563">
              <a:spcBef>
                <a:spcPct val="20000"/>
              </a:spcBef>
              <a:buFont typeface="Arial" panose="020B0604020202020204" pitchFamily="34" charset="0"/>
              <a:buChar char="–"/>
              <a:defRPr sz="2800">
                <a:solidFill>
                  <a:schemeClr val="tx1"/>
                </a:solidFill>
                <a:latin typeface="Calibri" panose="020F0502020204030204" pitchFamily="34" charset="0"/>
              </a:defRPr>
            </a:lvl2pPr>
            <a:lvl3pPr marL="566738" indent="-182563">
              <a:spcBef>
                <a:spcPct val="20000"/>
              </a:spcBef>
              <a:buFont typeface="Arial" panose="020B0604020202020204" pitchFamily="34" charset="0"/>
              <a:buChar char="•"/>
              <a:defRPr sz="2400">
                <a:solidFill>
                  <a:schemeClr val="tx1"/>
                </a:solidFill>
                <a:latin typeface="Calibri" panose="020F0502020204030204" pitchFamily="34" charset="0"/>
              </a:defRPr>
            </a:lvl3pPr>
            <a:lvl4pPr marL="749300" indent="-182563">
              <a:spcBef>
                <a:spcPct val="20000"/>
              </a:spcBef>
              <a:buFont typeface="Arial" panose="020B0604020202020204" pitchFamily="34" charset="0"/>
              <a:buChar char="–"/>
              <a:defRPr sz="2000">
                <a:solidFill>
                  <a:schemeClr val="tx1"/>
                </a:solidFill>
                <a:latin typeface="Calibri" panose="020F0502020204030204" pitchFamily="34" charset="0"/>
              </a:defRPr>
            </a:lvl4pPr>
            <a:lvl5pPr marL="931863" indent="-182563">
              <a:spcBef>
                <a:spcPct val="20000"/>
              </a:spcBef>
              <a:buFont typeface="Arial" panose="020B0604020202020204" pitchFamily="34" charset="0"/>
              <a:buChar char="»"/>
              <a:defRPr sz="2000">
                <a:solidFill>
                  <a:schemeClr val="tx1"/>
                </a:solidFill>
                <a:latin typeface="Calibri" panose="020F0502020204030204" pitchFamily="34" charset="0"/>
              </a:defRPr>
            </a:lvl5pPr>
            <a:lvl6pPr marL="1389063" indent="-182563"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1846263" indent="-182563"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2303463" indent="-182563"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2760663" indent="-182563"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just" eaLnBrk="1" hangingPunct="1">
              <a:lnSpc>
                <a:spcPct val="90000"/>
              </a:lnSpc>
              <a:spcBef>
                <a:spcPts val="1200"/>
              </a:spcBef>
              <a:spcAft>
                <a:spcPts val="200"/>
              </a:spcAft>
              <a:buClr>
                <a:schemeClr val="accent1"/>
              </a:buClr>
              <a:buFont typeface="Wingdings" panose="05000000000000000000" pitchFamily="2" charset="2"/>
              <a:buChar char="§"/>
            </a:pPr>
            <a:endParaRPr lang="en-US" altLang="en-US" sz="4200">
              <a:solidFill>
                <a:schemeClr val="accent1"/>
              </a:solidFill>
              <a:latin typeface="Arial" panose="020B0604020202020204" pitchFamily="34" charset="0"/>
            </a:endParaRPr>
          </a:p>
          <a:p>
            <a:pPr algn="just" eaLnBrk="1" hangingPunct="1">
              <a:lnSpc>
                <a:spcPct val="90000"/>
              </a:lnSpc>
              <a:spcBef>
                <a:spcPts val="1200"/>
              </a:spcBef>
              <a:spcAft>
                <a:spcPts val="200"/>
              </a:spcAft>
              <a:buClr>
                <a:schemeClr val="accent1"/>
              </a:buClr>
              <a:buFont typeface="Calibri" panose="020F0502020204030204" pitchFamily="34" charset="0"/>
              <a:buNone/>
            </a:pPr>
            <a:endParaRPr lang="en-US" altLang="en-US">
              <a:latin typeface="Arial" panose="020B0604020202020204" pitchFamily="34" charset="0"/>
            </a:endParaRPr>
          </a:p>
        </p:txBody>
      </p:sp>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CE7408F-2397-4C4D-A341-AF92D4DE3770}"/>
              </a:ext>
            </a:extLst>
          </p:cNvPr>
          <p:cNvSpPr>
            <a:spLocks noGrp="1"/>
          </p:cNvSpPr>
          <p:nvPr>
            <p:ph type="title"/>
          </p:nvPr>
        </p:nvSpPr>
        <p:spPr/>
        <p:txBody>
          <a:bodyPr rtlCol="0">
            <a:normAutofit/>
          </a:bodyPr>
          <a:lstStyle/>
          <a:p>
            <a:pPr eaLnBrk="1" fontAlgn="auto" hangingPunct="1">
              <a:spcAft>
                <a:spcPts val="0"/>
              </a:spcAft>
              <a:defRPr/>
            </a:pPr>
            <a:r>
              <a:rPr lang="en-US" sz="4000" dirty="0">
                <a:effectLst>
                  <a:outerShdw blurRad="38100" dist="38100" dir="2700000" algn="tl">
                    <a:srgbClr val="000000">
                      <a:alpha val="43137"/>
                    </a:srgbClr>
                  </a:outerShdw>
                </a:effectLst>
              </a:rPr>
              <a:t>Executive Director Roles</a:t>
            </a:r>
          </a:p>
        </p:txBody>
      </p:sp>
      <p:sp>
        <p:nvSpPr>
          <p:cNvPr id="3" name="Content Placeholder 2">
            <a:extLst>
              <a:ext uri="{FF2B5EF4-FFF2-40B4-BE49-F238E27FC236}">
                <a16:creationId xmlns:a16="http://schemas.microsoft.com/office/drawing/2014/main" id="{55DE838E-5C84-4A4E-9046-903BB093A0F6}"/>
              </a:ext>
            </a:extLst>
          </p:cNvPr>
          <p:cNvSpPr>
            <a:spLocks noGrp="1"/>
          </p:cNvSpPr>
          <p:nvPr>
            <p:ph idx="1"/>
          </p:nvPr>
        </p:nvSpPr>
        <p:spPr>
          <a:xfrm>
            <a:off x="838200" y="1524000"/>
            <a:ext cx="7543800" cy="4465638"/>
          </a:xfrm>
        </p:spPr>
        <p:txBody>
          <a:bodyPr rtlCol="0">
            <a:normAutofit fontScale="70000" lnSpcReduction="20000"/>
          </a:bodyPr>
          <a:lstStyle/>
          <a:p>
            <a:pPr marL="1049337" indent="-571500" eaLnBrk="1" fontAlgn="auto" hangingPunct="1">
              <a:spcAft>
                <a:spcPts val="600"/>
              </a:spcAft>
              <a:buFont typeface="Wingdings" panose="05000000000000000000" pitchFamily="2" charset="2"/>
              <a:buChar char="ü"/>
              <a:defRPr/>
            </a:pPr>
            <a:r>
              <a:rPr lang="en-US" sz="3600" dirty="0"/>
              <a:t>Executive Director is the Board’s </a:t>
            </a:r>
            <a:r>
              <a:rPr lang="en-US" sz="3600" u="sng" dirty="0"/>
              <a:t>only</a:t>
            </a:r>
            <a:r>
              <a:rPr lang="en-US" sz="3600" dirty="0"/>
              <a:t> employee</a:t>
            </a:r>
          </a:p>
          <a:p>
            <a:pPr marL="1049337" indent="-571500" eaLnBrk="1" fontAlgn="auto" hangingPunct="1">
              <a:spcAft>
                <a:spcPts val="600"/>
              </a:spcAft>
              <a:buFont typeface="Wingdings" panose="05000000000000000000" pitchFamily="2" charset="2"/>
              <a:buChar char="ü"/>
              <a:defRPr/>
            </a:pPr>
            <a:r>
              <a:rPr lang="en-US" sz="3600" dirty="0"/>
              <a:t>Executive Director has only one boss – the  Board</a:t>
            </a:r>
          </a:p>
          <a:p>
            <a:pPr marL="1397000" lvl="1" indent="-571500" eaLnBrk="1" fontAlgn="auto" hangingPunct="1">
              <a:spcAft>
                <a:spcPts val="600"/>
              </a:spcAft>
              <a:buFont typeface="Wingdings" panose="05000000000000000000" pitchFamily="2" charset="2"/>
              <a:buChar char="q"/>
              <a:defRPr/>
            </a:pPr>
            <a:r>
              <a:rPr lang="en-US" sz="3600" dirty="0"/>
              <a:t>The collective Board, not individual Board members</a:t>
            </a:r>
          </a:p>
          <a:p>
            <a:pPr marL="1049337" indent="-571500" eaLnBrk="1" fontAlgn="auto" hangingPunct="1">
              <a:spcAft>
                <a:spcPts val="600"/>
              </a:spcAft>
              <a:buFont typeface="Wingdings" panose="05000000000000000000" pitchFamily="2" charset="2"/>
              <a:buChar char="ü"/>
              <a:defRPr/>
            </a:pPr>
            <a:r>
              <a:rPr lang="en-US" sz="3600" dirty="0"/>
              <a:t>Vital part of the Board team</a:t>
            </a:r>
          </a:p>
          <a:p>
            <a:pPr marL="1158875" indent="-681038" eaLnBrk="1" fontAlgn="auto" hangingPunct="1">
              <a:spcAft>
                <a:spcPts val="600"/>
              </a:spcAft>
              <a:buFont typeface="Wingdings" charset="2"/>
              <a:buChar char="ü"/>
              <a:defRPr/>
            </a:pPr>
            <a:r>
              <a:rPr lang="en-US" sz="3600" dirty="0"/>
              <a:t>Does not want a “rubber stamp”</a:t>
            </a:r>
          </a:p>
          <a:p>
            <a:pPr marL="1158875" indent="-681038" eaLnBrk="1" fontAlgn="auto" hangingPunct="1">
              <a:spcAft>
                <a:spcPts val="600"/>
              </a:spcAft>
              <a:buFont typeface="Wingdings" charset="2"/>
              <a:buChar char="ü"/>
              <a:defRPr/>
            </a:pPr>
            <a:r>
              <a:rPr lang="en-US" sz="3600" dirty="0"/>
              <a:t>Has a fiduciary duty</a:t>
            </a:r>
          </a:p>
          <a:p>
            <a:pPr marL="1158875" indent="-681038" eaLnBrk="1" fontAlgn="auto" hangingPunct="1">
              <a:spcAft>
                <a:spcPts val="600"/>
              </a:spcAft>
              <a:buFont typeface="Wingdings" charset="2"/>
              <a:buChar char="ü"/>
              <a:defRPr/>
            </a:pPr>
            <a:r>
              <a:rPr lang="en-US" sz="3600" dirty="0"/>
              <a:t>There is only one Executive Director.</a:t>
            </a:r>
          </a:p>
        </p:txBody>
      </p:sp>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2FB20F4-E07F-4BAF-B7D5-6119290170A9}"/>
              </a:ext>
            </a:extLst>
          </p:cNvPr>
          <p:cNvSpPr>
            <a:spLocks noGrp="1"/>
          </p:cNvSpPr>
          <p:nvPr>
            <p:ph type="title"/>
          </p:nvPr>
        </p:nvSpPr>
        <p:spPr/>
        <p:txBody>
          <a:bodyPr rtlCol="0">
            <a:normAutofit/>
          </a:bodyPr>
          <a:lstStyle/>
          <a:p>
            <a:pPr eaLnBrk="1" fontAlgn="auto" hangingPunct="1">
              <a:spcAft>
                <a:spcPts val="0"/>
              </a:spcAft>
              <a:defRPr/>
            </a:pPr>
            <a:r>
              <a:rPr lang="en-US" dirty="0"/>
              <a:t>Executive Director Responsibilities </a:t>
            </a:r>
            <a:endParaRPr lang="en-US" dirty="0">
              <a:effectLst>
                <a:outerShdw blurRad="38100" dist="38100" dir="2700000" algn="tl">
                  <a:srgbClr val="000000">
                    <a:alpha val="43137"/>
                  </a:srgbClr>
                </a:outerShdw>
              </a:effectLst>
            </a:endParaRPr>
          </a:p>
        </p:txBody>
      </p:sp>
      <p:sp>
        <p:nvSpPr>
          <p:cNvPr id="3" name="Content Placeholder 2">
            <a:extLst>
              <a:ext uri="{FF2B5EF4-FFF2-40B4-BE49-F238E27FC236}">
                <a16:creationId xmlns:a16="http://schemas.microsoft.com/office/drawing/2014/main" id="{AD78887D-C195-4557-974B-7E423543773A}"/>
              </a:ext>
            </a:extLst>
          </p:cNvPr>
          <p:cNvSpPr>
            <a:spLocks noGrp="1"/>
          </p:cNvSpPr>
          <p:nvPr>
            <p:ph sz="half" idx="1"/>
          </p:nvPr>
        </p:nvSpPr>
        <p:spPr>
          <a:xfrm>
            <a:off x="685800" y="1524000"/>
            <a:ext cx="3841750" cy="4022725"/>
          </a:xfrm>
        </p:spPr>
        <p:txBody>
          <a:bodyPr rtlCol="0">
            <a:noAutofit/>
          </a:bodyPr>
          <a:lstStyle/>
          <a:p>
            <a:pPr eaLnBrk="1" fontAlgn="auto" hangingPunct="1">
              <a:lnSpc>
                <a:spcPct val="80000"/>
              </a:lnSpc>
              <a:spcAft>
                <a:spcPts val="0"/>
              </a:spcAft>
              <a:buFont typeface="Wingdings" panose="05000000000000000000" pitchFamily="2" charset="2"/>
              <a:buChar char="§"/>
              <a:defRPr/>
            </a:pPr>
            <a:r>
              <a:rPr lang="en-US" sz="2500" dirty="0"/>
              <a:t>Helps the Board do their job</a:t>
            </a:r>
          </a:p>
          <a:p>
            <a:pPr eaLnBrk="1" fontAlgn="auto" hangingPunct="1">
              <a:lnSpc>
                <a:spcPct val="80000"/>
              </a:lnSpc>
              <a:spcAft>
                <a:spcPts val="0"/>
              </a:spcAft>
              <a:buFont typeface="Wingdings" panose="05000000000000000000" pitchFamily="2" charset="2"/>
              <a:buChar char="§"/>
              <a:defRPr/>
            </a:pPr>
            <a:r>
              <a:rPr lang="en-US" sz="2500" dirty="0"/>
              <a:t>Responsible for day-to-day management of PHA</a:t>
            </a:r>
          </a:p>
          <a:p>
            <a:pPr eaLnBrk="1" fontAlgn="auto" hangingPunct="1">
              <a:lnSpc>
                <a:spcPct val="80000"/>
              </a:lnSpc>
              <a:spcAft>
                <a:spcPts val="0"/>
              </a:spcAft>
              <a:buFont typeface="Wingdings" panose="05000000000000000000" pitchFamily="2" charset="2"/>
              <a:buChar char="§"/>
              <a:defRPr/>
            </a:pPr>
            <a:r>
              <a:rPr lang="en-US" sz="2500" dirty="0"/>
              <a:t>Implements policies</a:t>
            </a:r>
          </a:p>
          <a:p>
            <a:pPr eaLnBrk="1" fontAlgn="auto" hangingPunct="1">
              <a:lnSpc>
                <a:spcPct val="80000"/>
              </a:lnSpc>
              <a:spcAft>
                <a:spcPts val="0"/>
              </a:spcAft>
              <a:buFont typeface="Wingdings" panose="05000000000000000000" pitchFamily="2" charset="2"/>
              <a:buChar char="§"/>
              <a:defRPr/>
            </a:pPr>
            <a:r>
              <a:rPr lang="en-US" sz="2500" dirty="0"/>
              <a:t>Represents PHA</a:t>
            </a:r>
          </a:p>
          <a:p>
            <a:pPr eaLnBrk="1" fontAlgn="auto" hangingPunct="1">
              <a:lnSpc>
                <a:spcPct val="80000"/>
              </a:lnSpc>
              <a:spcAft>
                <a:spcPts val="0"/>
              </a:spcAft>
              <a:buFont typeface="Wingdings" panose="05000000000000000000" pitchFamily="2" charset="2"/>
              <a:buChar char="§"/>
              <a:defRPr/>
            </a:pPr>
            <a:r>
              <a:rPr lang="en-US" sz="2500" dirty="0"/>
              <a:t>Handles personnel matters</a:t>
            </a:r>
          </a:p>
          <a:p>
            <a:pPr marL="973138" indent="-501650" eaLnBrk="1" fontAlgn="auto" hangingPunct="1">
              <a:spcAft>
                <a:spcPts val="0"/>
              </a:spcAft>
              <a:buFont typeface="Wingdings" panose="05000000000000000000" pitchFamily="2" charset="2"/>
              <a:buChar char="§"/>
              <a:defRPr/>
            </a:pPr>
            <a:endParaRPr lang="en-US" altLang="en-US" sz="3200" dirty="0"/>
          </a:p>
        </p:txBody>
      </p:sp>
      <p:sp>
        <p:nvSpPr>
          <p:cNvPr id="8" name="Content Placeholder 7">
            <a:extLst>
              <a:ext uri="{FF2B5EF4-FFF2-40B4-BE49-F238E27FC236}">
                <a16:creationId xmlns:a16="http://schemas.microsoft.com/office/drawing/2014/main" id="{187E8610-C47B-48FF-B28A-E706A1736915}"/>
              </a:ext>
            </a:extLst>
          </p:cNvPr>
          <p:cNvSpPr>
            <a:spLocks noGrp="1"/>
          </p:cNvSpPr>
          <p:nvPr>
            <p:ph sz="half" idx="2"/>
          </p:nvPr>
        </p:nvSpPr>
        <p:spPr>
          <a:xfrm>
            <a:off x="4648200" y="1524000"/>
            <a:ext cx="3702050" cy="4022725"/>
          </a:xfrm>
        </p:spPr>
        <p:txBody>
          <a:bodyPr rtlCol="0">
            <a:normAutofit fontScale="77500" lnSpcReduction="20000"/>
          </a:bodyPr>
          <a:lstStyle/>
          <a:p>
            <a:pPr eaLnBrk="1" fontAlgn="auto" hangingPunct="1">
              <a:spcAft>
                <a:spcPts val="0"/>
              </a:spcAft>
              <a:buFont typeface="Wingdings" panose="05000000000000000000" pitchFamily="2" charset="2"/>
              <a:buChar char="§"/>
              <a:defRPr/>
            </a:pPr>
            <a:r>
              <a:rPr lang="en-US" sz="3500" dirty="0"/>
              <a:t>Hires, directs, supervises, evaluates, and disciplines all PHA staff</a:t>
            </a:r>
          </a:p>
          <a:p>
            <a:pPr eaLnBrk="1" fontAlgn="auto" hangingPunct="1">
              <a:spcAft>
                <a:spcPts val="0"/>
              </a:spcAft>
              <a:buFont typeface="Wingdings" panose="05000000000000000000" pitchFamily="2" charset="2"/>
              <a:buChar char="§"/>
              <a:defRPr/>
            </a:pPr>
            <a:r>
              <a:rPr lang="en-US" sz="3500" dirty="0"/>
              <a:t>Prepares and manages PHA budget</a:t>
            </a:r>
          </a:p>
          <a:p>
            <a:pPr eaLnBrk="1" fontAlgn="auto" hangingPunct="1">
              <a:spcAft>
                <a:spcPts val="0"/>
              </a:spcAft>
              <a:buFont typeface="Wingdings" panose="05000000000000000000" pitchFamily="2" charset="2"/>
              <a:buChar char="§"/>
              <a:defRPr/>
            </a:pPr>
            <a:r>
              <a:rPr lang="en-US" sz="3500" dirty="0"/>
              <a:t>Manages finances</a:t>
            </a:r>
          </a:p>
          <a:p>
            <a:pPr eaLnBrk="1" fontAlgn="auto" hangingPunct="1">
              <a:spcAft>
                <a:spcPts val="0"/>
              </a:spcAft>
              <a:buFont typeface="Wingdings" panose="05000000000000000000" pitchFamily="2" charset="2"/>
              <a:buChar char="§"/>
              <a:defRPr/>
            </a:pPr>
            <a:r>
              <a:rPr lang="en-US" sz="3500" dirty="0"/>
              <a:t>Prepares reports</a:t>
            </a:r>
          </a:p>
          <a:p>
            <a:pPr eaLnBrk="1" fontAlgn="auto" hangingPunct="1">
              <a:spcAft>
                <a:spcPts val="0"/>
              </a:spcAft>
              <a:buFont typeface="Wingdings" panose="05000000000000000000" pitchFamily="2" charset="2"/>
              <a:buChar char="§"/>
              <a:defRPr/>
            </a:pPr>
            <a:r>
              <a:rPr lang="en-US" sz="3500" dirty="0"/>
              <a:t>Oversees assets</a:t>
            </a:r>
          </a:p>
          <a:p>
            <a:pPr eaLnBrk="1" fontAlgn="auto" hangingPunct="1">
              <a:spcAft>
                <a:spcPts val="0"/>
              </a:spcAft>
              <a:defRPr/>
            </a:pPr>
            <a:endParaRPr lang="en-US" dirty="0"/>
          </a:p>
        </p:txBody>
      </p:sp>
    </p:spTree>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1333116-E2A1-462A-B738-5E364F694C6B}"/>
              </a:ext>
            </a:extLst>
          </p:cNvPr>
          <p:cNvSpPr>
            <a:spLocks noGrp="1"/>
          </p:cNvSpPr>
          <p:nvPr>
            <p:ph type="title"/>
          </p:nvPr>
        </p:nvSpPr>
        <p:spPr/>
        <p:txBody>
          <a:bodyPr rtlCol="0">
            <a:normAutofit/>
          </a:bodyPr>
          <a:lstStyle/>
          <a:p>
            <a:pPr eaLnBrk="1" fontAlgn="auto" hangingPunct="1">
              <a:spcAft>
                <a:spcPts val="0"/>
              </a:spcAft>
              <a:defRPr/>
            </a:pPr>
            <a:r>
              <a:rPr lang="en-US" dirty="0"/>
              <a:t>Executive Director Responsibilities </a:t>
            </a:r>
            <a:endParaRPr lang="en-US" dirty="0">
              <a:effectLst>
                <a:outerShdw blurRad="38100" dist="38100" dir="2700000" algn="tl">
                  <a:srgbClr val="000000">
                    <a:alpha val="43137"/>
                  </a:srgbClr>
                </a:outerShdw>
              </a:effectLst>
            </a:endParaRPr>
          </a:p>
        </p:txBody>
      </p:sp>
      <p:sp>
        <p:nvSpPr>
          <p:cNvPr id="3" name="Content Placeholder 2">
            <a:extLst>
              <a:ext uri="{FF2B5EF4-FFF2-40B4-BE49-F238E27FC236}">
                <a16:creationId xmlns:a16="http://schemas.microsoft.com/office/drawing/2014/main" id="{F32802BF-0FCE-414E-8249-80449A2F933E}"/>
              </a:ext>
            </a:extLst>
          </p:cNvPr>
          <p:cNvSpPr>
            <a:spLocks noGrp="1"/>
          </p:cNvSpPr>
          <p:nvPr>
            <p:ph sz="half" idx="1"/>
          </p:nvPr>
        </p:nvSpPr>
        <p:spPr>
          <a:xfrm>
            <a:off x="609600" y="1600200"/>
            <a:ext cx="3703638" cy="4022725"/>
          </a:xfrm>
        </p:spPr>
        <p:txBody>
          <a:bodyPr rtlCol="0">
            <a:noAutofit/>
          </a:bodyPr>
          <a:lstStyle/>
          <a:p>
            <a:pPr eaLnBrk="1" fontAlgn="auto" hangingPunct="1">
              <a:lnSpc>
                <a:spcPct val="80000"/>
              </a:lnSpc>
              <a:spcAft>
                <a:spcPts val="0"/>
              </a:spcAft>
              <a:buFont typeface="Wingdings" panose="05000000000000000000" pitchFamily="2" charset="2"/>
              <a:buChar char="§"/>
              <a:defRPr/>
            </a:pPr>
            <a:r>
              <a:rPr lang="en-US" sz="2700" dirty="0"/>
              <a:t>Makes recommendations</a:t>
            </a:r>
          </a:p>
          <a:p>
            <a:pPr eaLnBrk="1" fontAlgn="auto" hangingPunct="1">
              <a:lnSpc>
                <a:spcPct val="80000"/>
              </a:lnSpc>
              <a:spcAft>
                <a:spcPts val="0"/>
              </a:spcAft>
              <a:buFont typeface="Wingdings" panose="05000000000000000000" pitchFamily="2" charset="2"/>
              <a:buChar char="§"/>
              <a:defRPr/>
            </a:pPr>
            <a:r>
              <a:rPr lang="en-US" sz="2700" dirty="0"/>
              <a:t>Plans operations</a:t>
            </a:r>
          </a:p>
          <a:p>
            <a:pPr eaLnBrk="1" fontAlgn="auto" hangingPunct="1">
              <a:lnSpc>
                <a:spcPct val="80000"/>
              </a:lnSpc>
              <a:spcAft>
                <a:spcPts val="0"/>
              </a:spcAft>
              <a:buFont typeface="Wingdings" panose="05000000000000000000" pitchFamily="2" charset="2"/>
              <a:buChar char="§"/>
              <a:defRPr/>
            </a:pPr>
            <a:r>
              <a:rPr lang="en-US" sz="2700" dirty="0"/>
              <a:t>Makes reports</a:t>
            </a:r>
          </a:p>
          <a:p>
            <a:pPr eaLnBrk="1" fontAlgn="auto" hangingPunct="1">
              <a:lnSpc>
                <a:spcPct val="80000"/>
              </a:lnSpc>
              <a:spcAft>
                <a:spcPts val="0"/>
              </a:spcAft>
              <a:buFont typeface="Wingdings" panose="05000000000000000000" pitchFamily="2" charset="2"/>
              <a:buChar char="§"/>
              <a:defRPr/>
            </a:pPr>
            <a:r>
              <a:rPr lang="en-US" sz="2700" dirty="0"/>
              <a:t>Informs the Board about PHA’s status</a:t>
            </a:r>
          </a:p>
          <a:p>
            <a:pPr eaLnBrk="1" fontAlgn="auto" hangingPunct="1">
              <a:lnSpc>
                <a:spcPct val="80000"/>
              </a:lnSpc>
              <a:spcAft>
                <a:spcPts val="0"/>
              </a:spcAft>
              <a:buFont typeface="Wingdings" panose="05000000000000000000" pitchFamily="2" charset="2"/>
              <a:buChar char="§"/>
              <a:defRPr/>
            </a:pPr>
            <a:r>
              <a:rPr lang="en-US" sz="2700" dirty="0"/>
              <a:t>Reports on results of Board actions</a:t>
            </a:r>
          </a:p>
          <a:p>
            <a:pPr marL="973138" indent="-501650" eaLnBrk="1" fontAlgn="auto" hangingPunct="1">
              <a:spcAft>
                <a:spcPts val="0"/>
              </a:spcAft>
              <a:buFont typeface="Wingdings" panose="05000000000000000000" pitchFamily="2" charset="2"/>
              <a:buChar char="§"/>
              <a:defRPr/>
            </a:pPr>
            <a:endParaRPr lang="en-US" altLang="en-US" sz="3200" dirty="0"/>
          </a:p>
        </p:txBody>
      </p:sp>
      <p:sp>
        <p:nvSpPr>
          <p:cNvPr id="8" name="Content Placeholder 7">
            <a:extLst>
              <a:ext uri="{FF2B5EF4-FFF2-40B4-BE49-F238E27FC236}">
                <a16:creationId xmlns:a16="http://schemas.microsoft.com/office/drawing/2014/main" id="{C7450D15-3252-40F2-AAFC-23E27C16ADD1}"/>
              </a:ext>
            </a:extLst>
          </p:cNvPr>
          <p:cNvSpPr>
            <a:spLocks noGrp="1"/>
          </p:cNvSpPr>
          <p:nvPr>
            <p:ph sz="half" idx="2"/>
          </p:nvPr>
        </p:nvSpPr>
        <p:spPr>
          <a:xfrm>
            <a:off x="4648200" y="1524000"/>
            <a:ext cx="3702050" cy="4022725"/>
          </a:xfrm>
        </p:spPr>
        <p:txBody>
          <a:bodyPr rtlCol="0">
            <a:normAutofit fontScale="85000" lnSpcReduction="10000"/>
          </a:bodyPr>
          <a:lstStyle/>
          <a:p>
            <a:pPr eaLnBrk="1" fontAlgn="auto" hangingPunct="1">
              <a:spcAft>
                <a:spcPts val="0"/>
              </a:spcAft>
              <a:buFont typeface="Wingdings" panose="05000000000000000000" pitchFamily="2" charset="2"/>
              <a:buChar char="§"/>
              <a:defRPr/>
            </a:pPr>
            <a:r>
              <a:rPr lang="en-US" sz="3200" dirty="0"/>
              <a:t>Facilitates the complaint process</a:t>
            </a:r>
          </a:p>
          <a:p>
            <a:pPr eaLnBrk="1" fontAlgn="auto" hangingPunct="1">
              <a:spcAft>
                <a:spcPts val="0"/>
              </a:spcAft>
              <a:buFont typeface="Wingdings" panose="05000000000000000000" pitchFamily="2" charset="2"/>
              <a:buChar char="§"/>
              <a:defRPr/>
            </a:pPr>
            <a:r>
              <a:rPr lang="en-US" sz="3200" dirty="0"/>
              <a:t>Administers PHA programs</a:t>
            </a:r>
          </a:p>
          <a:p>
            <a:pPr eaLnBrk="1" fontAlgn="auto" hangingPunct="1">
              <a:spcAft>
                <a:spcPts val="0"/>
              </a:spcAft>
              <a:buFont typeface="Wingdings" panose="05000000000000000000" pitchFamily="2" charset="2"/>
              <a:buChar char="§"/>
              <a:defRPr/>
            </a:pPr>
            <a:r>
              <a:rPr lang="en-US" sz="3200" dirty="0"/>
              <a:t>Makes regular reports to the Board on PHA programs and needs</a:t>
            </a:r>
          </a:p>
          <a:p>
            <a:pPr eaLnBrk="1" fontAlgn="auto" hangingPunct="1">
              <a:spcAft>
                <a:spcPts val="0"/>
              </a:spcAft>
              <a:buFont typeface="Wingdings" panose="05000000000000000000" pitchFamily="2" charset="2"/>
              <a:buChar char="§"/>
              <a:defRPr/>
            </a:pPr>
            <a:r>
              <a:rPr lang="en-US" sz="3200" dirty="0"/>
              <a:t>Prepares annual reports</a:t>
            </a:r>
          </a:p>
          <a:p>
            <a:pPr eaLnBrk="1" fontAlgn="auto" hangingPunct="1">
              <a:spcAft>
                <a:spcPts val="0"/>
              </a:spcAft>
              <a:defRPr/>
            </a:pPr>
            <a:endParaRPr lang="en-US" dirty="0"/>
          </a:p>
        </p:txBody>
      </p:sp>
    </p:spTree>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07AD93D-D9CD-490B-A981-EEB28EE46076}"/>
              </a:ext>
            </a:extLst>
          </p:cNvPr>
          <p:cNvSpPr>
            <a:spLocks noGrp="1"/>
          </p:cNvSpPr>
          <p:nvPr>
            <p:ph type="title"/>
          </p:nvPr>
        </p:nvSpPr>
        <p:spPr/>
        <p:txBody>
          <a:bodyPr rtlCol="0">
            <a:normAutofit/>
          </a:bodyPr>
          <a:lstStyle/>
          <a:p>
            <a:pPr eaLnBrk="1" fontAlgn="auto" hangingPunct="1">
              <a:spcAft>
                <a:spcPts val="0"/>
              </a:spcAft>
              <a:defRPr/>
            </a:pPr>
            <a:r>
              <a:rPr lang="en-US" dirty="0"/>
              <a:t>Evaluation of Executive Director </a:t>
            </a:r>
            <a:endParaRPr lang="en-US" sz="5200" dirty="0">
              <a:effectLst>
                <a:outerShdw blurRad="38100" dist="38100" dir="2700000" algn="tl">
                  <a:srgbClr val="000000">
                    <a:alpha val="43137"/>
                  </a:srgbClr>
                </a:outerShdw>
              </a:effectLst>
            </a:endParaRPr>
          </a:p>
        </p:txBody>
      </p:sp>
      <p:sp>
        <p:nvSpPr>
          <p:cNvPr id="3" name="Content Placeholder 2">
            <a:extLst>
              <a:ext uri="{FF2B5EF4-FFF2-40B4-BE49-F238E27FC236}">
                <a16:creationId xmlns:a16="http://schemas.microsoft.com/office/drawing/2014/main" id="{C2379C17-D0A2-41D3-9B85-1D970D6E4F52}"/>
              </a:ext>
            </a:extLst>
          </p:cNvPr>
          <p:cNvSpPr>
            <a:spLocks noGrp="1"/>
          </p:cNvSpPr>
          <p:nvPr>
            <p:ph idx="1"/>
          </p:nvPr>
        </p:nvSpPr>
        <p:spPr>
          <a:xfrm>
            <a:off x="879475" y="1276350"/>
            <a:ext cx="7543800" cy="4362450"/>
          </a:xfrm>
        </p:spPr>
        <p:txBody>
          <a:bodyPr rtlCol="0">
            <a:noAutofit/>
          </a:bodyPr>
          <a:lstStyle/>
          <a:p>
            <a:pPr marL="0" indent="0" eaLnBrk="1" fontAlgn="auto" hangingPunct="1">
              <a:spcAft>
                <a:spcPts val="0"/>
              </a:spcAft>
              <a:buFontTx/>
              <a:buNone/>
              <a:defRPr/>
            </a:pPr>
            <a:r>
              <a:rPr lang="en-US" sz="3000" dirty="0"/>
              <a:t>The Board…</a:t>
            </a:r>
          </a:p>
          <a:p>
            <a:pPr marL="685800" eaLnBrk="1" fontAlgn="auto" hangingPunct="1">
              <a:spcAft>
                <a:spcPts val="0"/>
              </a:spcAft>
              <a:buFont typeface="Wingdings" panose="05000000000000000000" pitchFamily="2" charset="2"/>
              <a:buChar char="§"/>
              <a:defRPr/>
            </a:pPr>
            <a:r>
              <a:rPr lang="en-US" sz="3000" dirty="0"/>
              <a:t>Uses the evaluation as a positive effort to communicate with the Executive Director</a:t>
            </a:r>
          </a:p>
          <a:p>
            <a:pPr marL="685800" eaLnBrk="1" fontAlgn="auto" hangingPunct="1">
              <a:spcAft>
                <a:spcPts val="0"/>
              </a:spcAft>
              <a:buFont typeface="Wingdings" panose="05000000000000000000" pitchFamily="2" charset="2"/>
              <a:buChar char="§"/>
              <a:defRPr/>
            </a:pPr>
            <a:r>
              <a:rPr lang="en-US" sz="3000" dirty="0"/>
              <a:t>Avoids using the evaluation as a tool for documenting errors</a:t>
            </a:r>
          </a:p>
          <a:p>
            <a:pPr marL="685800" eaLnBrk="1" fontAlgn="auto" hangingPunct="1">
              <a:spcAft>
                <a:spcPts val="0"/>
              </a:spcAft>
              <a:buFont typeface="Wingdings" panose="05000000000000000000" pitchFamily="2" charset="2"/>
              <a:buChar char="§"/>
              <a:defRPr/>
            </a:pPr>
            <a:r>
              <a:rPr lang="en-US" sz="3000" dirty="0"/>
              <a:t>Awards good performance</a:t>
            </a:r>
          </a:p>
          <a:p>
            <a:pPr marL="685800" eaLnBrk="1" fontAlgn="auto" hangingPunct="1">
              <a:spcAft>
                <a:spcPts val="0"/>
              </a:spcAft>
              <a:buFont typeface="Wingdings" panose="05000000000000000000" pitchFamily="2" charset="2"/>
              <a:buChar char="§"/>
              <a:defRPr/>
            </a:pPr>
            <a:r>
              <a:rPr lang="en-US" sz="3000" dirty="0"/>
              <a:t>Constructively provides feedback and avenues of correction on performance</a:t>
            </a:r>
          </a:p>
          <a:p>
            <a:pPr marL="914400" indent="-457200" algn="just" eaLnBrk="1" fontAlgn="auto" hangingPunct="1">
              <a:spcAft>
                <a:spcPts val="0"/>
              </a:spcAft>
              <a:buFont typeface="Wingdings" panose="05000000000000000000" pitchFamily="2" charset="2"/>
              <a:buChar char="§"/>
              <a:defRPr/>
            </a:pPr>
            <a:endParaRPr lang="en-US" sz="2800" dirty="0"/>
          </a:p>
        </p:txBody>
      </p:sp>
    </p:spTree>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76DB0F-EA0E-41FE-95FB-42DDD0509D96}"/>
              </a:ext>
            </a:extLst>
          </p:cNvPr>
          <p:cNvSpPr>
            <a:spLocks noGrp="1"/>
          </p:cNvSpPr>
          <p:nvPr>
            <p:ph type="title"/>
          </p:nvPr>
        </p:nvSpPr>
        <p:spPr/>
        <p:txBody>
          <a:bodyPr rtlCol="0">
            <a:normAutofit/>
          </a:bodyPr>
          <a:lstStyle/>
          <a:p>
            <a:pPr eaLnBrk="1" fontAlgn="auto" hangingPunct="1">
              <a:spcAft>
                <a:spcPts val="0"/>
              </a:spcAft>
              <a:defRPr/>
            </a:pPr>
            <a:r>
              <a:rPr lang="en-US" sz="4000" dirty="0">
                <a:effectLst>
                  <a:outerShdw blurRad="38100" dist="38100" dir="2700000" algn="tl">
                    <a:srgbClr val="000000">
                      <a:alpha val="43137"/>
                    </a:srgbClr>
                  </a:outerShdw>
                </a:effectLst>
              </a:rPr>
              <a:t>The Board and the Staff</a:t>
            </a:r>
          </a:p>
        </p:txBody>
      </p:sp>
      <p:sp>
        <p:nvSpPr>
          <p:cNvPr id="3" name="Content Placeholder 2">
            <a:extLst>
              <a:ext uri="{FF2B5EF4-FFF2-40B4-BE49-F238E27FC236}">
                <a16:creationId xmlns:a16="http://schemas.microsoft.com/office/drawing/2014/main" id="{012975AE-ACD4-4AE7-B2B2-8B0278656B58}"/>
              </a:ext>
            </a:extLst>
          </p:cNvPr>
          <p:cNvSpPr>
            <a:spLocks noGrp="1"/>
          </p:cNvSpPr>
          <p:nvPr>
            <p:ph idx="1"/>
          </p:nvPr>
        </p:nvSpPr>
        <p:spPr>
          <a:xfrm>
            <a:off x="822325" y="1600200"/>
            <a:ext cx="7543800" cy="4760913"/>
          </a:xfrm>
        </p:spPr>
        <p:txBody>
          <a:bodyPr rtlCol="0">
            <a:normAutofit/>
          </a:bodyPr>
          <a:lstStyle/>
          <a:p>
            <a:pPr marL="0" indent="0" algn="just" eaLnBrk="1" fontAlgn="auto" hangingPunct="1">
              <a:spcAft>
                <a:spcPts val="0"/>
              </a:spcAft>
              <a:buFontTx/>
              <a:buNone/>
              <a:defRPr/>
            </a:pPr>
            <a:r>
              <a:rPr lang="en-US" dirty="0"/>
              <a:t>The Board….</a:t>
            </a:r>
          </a:p>
          <a:p>
            <a:pPr marL="685800" eaLnBrk="1" fontAlgn="auto" hangingPunct="1">
              <a:spcAft>
                <a:spcPts val="0"/>
              </a:spcAft>
              <a:buFont typeface="Wingdings" panose="05000000000000000000" pitchFamily="2" charset="2"/>
              <a:buChar char="§"/>
              <a:defRPr/>
            </a:pPr>
            <a:r>
              <a:rPr lang="en-US" sz="3000" dirty="0"/>
              <a:t>Is concerned about the staff</a:t>
            </a:r>
          </a:p>
          <a:p>
            <a:pPr marL="685800" eaLnBrk="1" fontAlgn="auto" hangingPunct="1">
              <a:spcAft>
                <a:spcPts val="0"/>
              </a:spcAft>
              <a:buFont typeface="Wingdings" panose="05000000000000000000" pitchFamily="2" charset="2"/>
              <a:buChar char="§"/>
              <a:defRPr/>
            </a:pPr>
            <a:r>
              <a:rPr lang="en-US" sz="3000" dirty="0"/>
              <a:t>Trusts and allows the staff to do their job</a:t>
            </a:r>
          </a:p>
          <a:p>
            <a:pPr marL="685800" eaLnBrk="1" fontAlgn="auto" hangingPunct="1">
              <a:spcAft>
                <a:spcPts val="0"/>
              </a:spcAft>
              <a:buFont typeface="Wingdings" panose="05000000000000000000" pitchFamily="2" charset="2"/>
              <a:buChar char="§"/>
              <a:defRPr/>
            </a:pPr>
            <a:r>
              <a:rPr lang="en-US" sz="3000" dirty="0"/>
              <a:t>Makes personnel policy changes as required or as needed</a:t>
            </a:r>
          </a:p>
          <a:p>
            <a:pPr marL="1028700" lvl="1" indent="-342900" eaLnBrk="1" fontAlgn="auto" hangingPunct="1">
              <a:spcAft>
                <a:spcPts val="0"/>
              </a:spcAft>
              <a:buFont typeface="Courier New" panose="02070309020205020404" pitchFamily="49" charset="0"/>
              <a:buChar char="o"/>
              <a:defRPr/>
            </a:pPr>
            <a:r>
              <a:rPr lang="en-US" sz="3000" dirty="0"/>
              <a:t>Remembers that the Executive Director implements policy</a:t>
            </a:r>
          </a:p>
          <a:p>
            <a:pPr marL="685800" eaLnBrk="1" fontAlgn="auto" hangingPunct="1">
              <a:spcAft>
                <a:spcPts val="0"/>
              </a:spcAft>
              <a:buFont typeface="Wingdings" panose="05000000000000000000" pitchFamily="2" charset="2"/>
              <a:buChar char="§"/>
              <a:defRPr/>
            </a:pPr>
            <a:r>
              <a:rPr lang="en-US" sz="3000" dirty="0"/>
              <a:t>Avoids becoming involved in staff problems</a:t>
            </a:r>
          </a:p>
        </p:txBody>
      </p:sp>
    </p:spTree>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83C4415-0237-4F22-9963-765DF411D5CC}"/>
              </a:ext>
            </a:extLst>
          </p:cNvPr>
          <p:cNvSpPr>
            <a:spLocks noGrp="1"/>
          </p:cNvSpPr>
          <p:nvPr>
            <p:ph type="title"/>
          </p:nvPr>
        </p:nvSpPr>
        <p:spPr>
          <a:xfrm>
            <a:off x="228600" y="457200"/>
            <a:ext cx="8551863" cy="715963"/>
          </a:xfrm>
        </p:spPr>
        <p:txBody>
          <a:bodyPr rtlCol="0">
            <a:normAutofit/>
          </a:bodyPr>
          <a:lstStyle/>
          <a:p>
            <a:pPr eaLnBrk="1" fontAlgn="auto" hangingPunct="1">
              <a:spcAft>
                <a:spcPts val="0"/>
              </a:spcAft>
              <a:defRPr/>
            </a:pPr>
            <a:r>
              <a:rPr lang="en-US" sz="3600" dirty="0">
                <a:effectLst>
                  <a:outerShdw blurRad="38100" dist="38100" dir="2700000" algn="tl">
                    <a:srgbClr val="000000">
                      <a:alpha val="43137"/>
                    </a:srgbClr>
                  </a:outerShdw>
                </a:effectLst>
              </a:rPr>
              <a:t>When the Board Receives Complaints</a:t>
            </a:r>
          </a:p>
        </p:txBody>
      </p:sp>
      <p:sp>
        <p:nvSpPr>
          <p:cNvPr id="3" name="Content Placeholder 2">
            <a:extLst>
              <a:ext uri="{FF2B5EF4-FFF2-40B4-BE49-F238E27FC236}">
                <a16:creationId xmlns:a16="http://schemas.microsoft.com/office/drawing/2014/main" id="{CFE86C84-87C8-404E-9E99-977D183CC44C}"/>
              </a:ext>
            </a:extLst>
          </p:cNvPr>
          <p:cNvSpPr>
            <a:spLocks noGrp="1"/>
          </p:cNvSpPr>
          <p:nvPr>
            <p:ph idx="1"/>
          </p:nvPr>
        </p:nvSpPr>
        <p:spPr>
          <a:xfrm>
            <a:off x="822325" y="1600200"/>
            <a:ext cx="7543800" cy="4760913"/>
          </a:xfrm>
        </p:spPr>
        <p:txBody>
          <a:bodyPr rtlCol="0">
            <a:normAutofit/>
          </a:bodyPr>
          <a:lstStyle/>
          <a:p>
            <a:pPr marL="0" indent="0" algn="just" eaLnBrk="1" fontAlgn="auto" hangingPunct="1">
              <a:spcAft>
                <a:spcPts val="0"/>
              </a:spcAft>
              <a:buFontTx/>
              <a:buNone/>
              <a:defRPr/>
            </a:pPr>
            <a:r>
              <a:rPr lang="en-US" dirty="0"/>
              <a:t>The Board…</a:t>
            </a:r>
          </a:p>
          <a:p>
            <a:pPr marL="685800" indent="-319088" eaLnBrk="1" fontAlgn="auto" hangingPunct="1">
              <a:spcAft>
                <a:spcPts val="0"/>
              </a:spcAft>
              <a:buFont typeface="Wingdings" panose="05000000000000000000" pitchFamily="2" charset="2"/>
              <a:buChar char="§"/>
              <a:defRPr/>
            </a:pPr>
            <a:r>
              <a:rPr lang="en-US" sz="3000" dirty="0"/>
              <a:t>Refers all complaints to the Executive Director</a:t>
            </a:r>
          </a:p>
          <a:p>
            <a:pPr marL="685800" indent="-319088" eaLnBrk="1" fontAlgn="auto" hangingPunct="1">
              <a:spcAft>
                <a:spcPts val="0"/>
              </a:spcAft>
              <a:buFont typeface="Wingdings" panose="05000000000000000000" pitchFamily="2" charset="2"/>
              <a:buChar char="§"/>
              <a:defRPr/>
            </a:pPr>
            <a:r>
              <a:rPr lang="en-US" sz="3000" dirty="0"/>
              <a:t>Reminds residents and employees to consult with the Executive Director</a:t>
            </a:r>
          </a:p>
          <a:p>
            <a:pPr marL="685800" indent="-319088" eaLnBrk="1" fontAlgn="auto" hangingPunct="1">
              <a:spcAft>
                <a:spcPts val="0"/>
              </a:spcAft>
              <a:buFont typeface="Wingdings" panose="05000000000000000000" pitchFamily="2" charset="2"/>
              <a:buChar char="§"/>
              <a:defRPr/>
            </a:pPr>
            <a:r>
              <a:rPr lang="en-US" sz="3000" dirty="0"/>
              <a:t>Avoids making promises to complainants </a:t>
            </a:r>
          </a:p>
          <a:p>
            <a:pPr marL="685800" indent="-319088" eaLnBrk="1" fontAlgn="auto" hangingPunct="1">
              <a:spcAft>
                <a:spcPts val="0"/>
              </a:spcAft>
              <a:buFont typeface="Wingdings" panose="05000000000000000000" pitchFamily="2" charset="2"/>
              <a:buChar char="§"/>
              <a:defRPr/>
            </a:pPr>
            <a:r>
              <a:rPr lang="en-US" sz="3000" dirty="0"/>
              <a:t>Notifies the Executive Director of public complaints and issues</a:t>
            </a:r>
          </a:p>
        </p:txBody>
      </p:sp>
    </p:spTree>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8066" name="Title 1">
            <a:extLst>
              <a:ext uri="{FF2B5EF4-FFF2-40B4-BE49-F238E27FC236}">
                <a16:creationId xmlns:a16="http://schemas.microsoft.com/office/drawing/2014/main" id="{2208148A-067C-4A8E-8DF1-0EA3094C32BC}"/>
              </a:ext>
            </a:extLst>
          </p:cNvPr>
          <p:cNvSpPr>
            <a:spLocks noGrp="1"/>
          </p:cNvSpPr>
          <p:nvPr>
            <p:ph type="title"/>
          </p:nvPr>
        </p:nvSpPr>
        <p:spPr/>
        <p:txBody>
          <a:bodyPr/>
          <a:lstStyle/>
          <a:p>
            <a:r>
              <a:rPr lang="en-US" altLang="en-US"/>
              <a:t>Let’s Review</a:t>
            </a:r>
          </a:p>
        </p:txBody>
      </p:sp>
      <p:sp>
        <p:nvSpPr>
          <p:cNvPr id="88067" name="Content Placeholder 2">
            <a:extLst>
              <a:ext uri="{FF2B5EF4-FFF2-40B4-BE49-F238E27FC236}">
                <a16:creationId xmlns:a16="http://schemas.microsoft.com/office/drawing/2014/main" id="{43AED46F-8732-4F11-B777-8DF404C73FA4}"/>
              </a:ext>
            </a:extLst>
          </p:cNvPr>
          <p:cNvSpPr>
            <a:spLocks noGrp="1"/>
          </p:cNvSpPr>
          <p:nvPr>
            <p:ph idx="1"/>
          </p:nvPr>
        </p:nvSpPr>
        <p:spPr/>
        <p:txBody>
          <a:bodyPr/>
          <a:lstStyle/>
          <a:p>
            <a:r>
              <a:rPr lang="en-US" altLang="en-US"/>
              <a:t>Question 1</a:t>
            </a:r>
          </a:p>
          <a:p>
            <a:pPr lvl="1"/>
            <a:r>
              <a:rPr lang="en-US" altLang="en-US"/>
              <a:t>The Board’s responsibilities include all of the following </a:t>
            </a:r>
            <a:r>
              <a:rPr lang="en-US" altLang="en-US" b="1" u="sng"/>
              <a:t>except</a:t>
            </a:r>
            <a:r>
              <a:rPr lang="en-US" altLang="en-US"/>
              <a:t>:</a:t>
            </a:r>
          </a:p>
          <a:p>
            <a:pPr marL="1371600" lvl="2" indent="-457200">
              <a:buFont typeface="Calibri" panose="020F0502020204030204" pitchFamily="34" charset="0"/>
              <a:buAutoNum type="arabicPeriod"/>
            </a:pPr>
            <a:r>
              <a:rPr lang="en-US" altLang="en-US"/>
              <a:t>Leadership for the community and the PHA.</a:t>
            </a:r>
          </a:p>
          <a:p>
            <a:pPr marL="1371600" lvl="2" indent="-457200">
              <a:buFont typeface="Calibri" panose="020F0502020204030204" pitchFamily="34" charset="0"/>
              <a:buAutoNum type="arabicPeriod"/>
            </a:pPr>
            <a:r>
              <a:rPr lang="en-US" altLang="en-US"/>
              <a:t>Oversight to ensure compliance of Federal, State, and local guidelines, as well as PHA policies</a:t>
            </a:r>
          </a:p>
          <a:p>
            <a:pPr marL="1371600" lvl="2" indent="-457200">
              <a:buFont typeface="Calibri" panose="020F0502020204030204" pitchFamily="34" charset="0"/>
              <a:buAutoNum type="arabicPeriod"/>
            </a:pPr>
            <a:r>
              <a:rPr lang="en-US" altLang="en-US"/>
              <a:t>Oversight of PHA finances</a:t>
            </a:r>
          </a:p>
          <a:p>
            <a:pPr marL="1371600" lvl="2" indent="-457200">
              <a:buFont typeface="Calibri" panose="020F0502020204030204" pitchFamily="34" charset="0"/>
              <a:buAutoNum type="arabicPeriod"/>
            </a:pPr>
            <a:r>
              <a:rPr lang="en-US" altLang="en-US"/>
              <a:t>Day to day operations</a:t>
            </a:r>
          </a:p>
          <a:p>
            <a:pPr marL="1371600" lvl="2" indent="-457200">
              <a:buFont typeface="Calibri" panose="020F0502020204030204" pitchFamily="34" charset="0"/>
              <a:buAutoNum type="arabicPeriod"/>
            </a:pPr>
            <a:r>
              <a:rPr lang="en-US" altLang="en-US"/>
              <a:t>Conducting and maintaining a record of Board proceedings</a:t>
            </a:r>
          </a:p>
        </p:txBody>
      </p:sp>
      <p:sp>
        <p:nvSpPr>
          <p:cNvPr id="88068" name="Slide Number Placeholder 3">
            <a:extLst>
              <a:ext uri="{FF2B5EF4-FFF2-40B4-BE49-F238E27FC236}">
                <a16:creationId xmlns:a16="http://schemas.microsoft.com/office/drawing/2014/main" id="{DBBCE1E8-DB8A-4BEE-9569-7329481A9ADC}"/>
              </a:ext>
            </a:extLst>
          </p:cNvPr>
          <p:cNvSpPr>
            <a:spLocks noGrp="1" noChangeArrowheads="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821378B8-2D34-4E51-8EC0-C1C278E055EB}" type="slidenum">
              <a:rPr lang="en-US" altLang="en-US" sz="1200" smtClean="0">
                <a:solidFill>
                  <a:srgbClr val="898989"/>
                </a:solidFill>
              </a:rPr>
              <a:pPr>
                <a:spcBef>
                  <a:spcPct val="0"/>
                </a:spcBef>
                <a:buFontTx/>
                <a:buNone/>
              </a:pPr>
              <a:t>39</a:t>
            </a:fld>
            <a:endParaRPr lang="en-US" altLang="en-US" sz="1200">
              <a:solidFill>
                <a:srgbClr val="898989"/>
              </a:solidFill>
            </a:endParaRPr>
          </a:p>
        </p:txBody>
      </p:sp>
    </p:spTree>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9090" name="Title 1">
            <a:extLst>
              <a:ext uri="{FF2B5EF4-FFF2-40B4-BE49-F238E27FC236}">
                <a16:creationId xmlns:a16="http://schemas.microsoft.com/office/drawing/2014/main" id="{57385A11-990A-40E6-8EA5-4869A5E87FA1}"/>
              </a:ext>
            </a:extLst>
          </p:cNvPr>
          <p:cNvSpPr>
            <a:spLocks noGrp="1"/>
          </p:cNvSpPr>
          <p:nvPr>
            <p:ph type="title"/>
          </p:nvPr>
        </p:nvSpPr>
        <p:spPr/>
        <p:txBody>
          <a:bodyPr/>
          <a:lstStyle/>
          <a:p>
            <a:r>
              <a:rPr lang="en-US" altLang="en-US"/>
              <a:t>Let’s Review</a:t>
            </a:r>
          </a:p>
        </p:txBody>
      </p:sp>
      <p:sp>
        <p:nvSpPr>
          <p:cNvPr id="89091" name="Content Placeholder 2">
            <a:extLst>
              <a:ext uri="{FF2B5EF4-FFF2-40B4-BE49-F238E27FC236}">
                <a16:creationId xmlns:a16="http://schemas.microsoft.com/office/drawing/2014/main" id="{9282DD8E-4AA8-4787-A7FF-069F970B313F}"/>
              </a:ext>
            </a:extLst>
          </p:cNvPr>
          <p:cNvSpPr>
            <a:spLocks noGrp="1"/>
          </p:cNvSpPr>
          <p:nvPr>
            <p:ph idx="1"/>
          </p:nvPr>
        </p:nvSpPr>
        <p:spPr/>
        <p:txBody>
          <a:bodyPr/>
          <a:lstStyle/>
          <a:p>
            <a:r>
              <a:rPr lang="en-US" altLang="en-US"/>
              <a:t>Answer 1</a:t>
            </a:r>
          </a:p>
          <a:p>
            <a:pPr lvl="1"/>
            <a:r>
              <a:rPr lang="en-US" altLang="en-US"/>
              <a:t>The answer is: </a:t>
            </a:r>
            <a:r>
              <a:rPr lang="en-US" altLang="en-US" b="1"/>
              <a:t>Number 4 – Day to Day Operations</a:t>
            </a:r>
          </a:p>
          <a:p>
            <a:pPr lvl="1"/>
            <a:r>
              <a:rPr lang="en-US" altLang="en-US"/>
              <a:t>Day to day operations do not fall under the purview of the Board; rather, these operations are to be managed by the executive staff.</a:t>
            </a:r>
          </a:p>
        </p:txBody>
      </p:sp>
      <p:sp>
        <p:nvSpPr>
          <p:cNvPr id="89092" name="Slide Number Placeholder 3">
            <a:extLst>
              <a:ext uri="{FF2B5EF4-FFF2-40B4-BE49-F238E27FC236}">
                <a16:creationId xmlns:a16="http://schemas.microsoft.com/office/drawing/2014/main" id="{62874C49-BD52-416F-BCE5-55EDBC391DD3}"/>
              </a:ext>
            </a:extLst>
          </p:cNvPr>
          <p:cNvSpPr>
            <a:spLocks noGrp="1" noChangeArrowheads="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80F89C1F-B3E4-4BDB-8A1B-A8C19F867B11}" type="slidenum">
              <a:rPr lang="en-US" altLang="en-US" sz="1200" smtClean="0">
                <a:solidFill>
                  <a:srgbClr val="898989"/>
                </a:solidFill>
              </a:rPr>
              <a:pPr>
                <a:spcBef>
                  <a:spcPct val="0"/>
                </a:spcBef>
                <a:buFontTx/>
                <a:buNone/>
              </a:pPr>
              <a:t>40</a:t>
            </a:fld>
            <a:endParaRPr lang="en-US" altLang="en-US" sz="1200">
              <a:solidFill>
                <a:srgbClr val="898989"/>
              </a:solidFill>
            </a:endParaRPr>
          </a:p>
        </p:txBody>
      </p:sp>
    </p:spTree>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114" name="Title 1">
            <a:extLst>
              <a:ext uri="{FF2B5EF4-FFF2-40B4-BE49-F238E27FC236}">
                <a16:creationId xmlns:a16="http://schemas.microsoft.com/office/drawing/2014/main" id="{67D87646-D5C5-46DC-82D6-DDC8B0FBFC8F}"/>
              </a:ext>
            </a:extLst>
          </p:cNvPr>
          <p:cNvSpPr>
            <a:spLocks noGrp="1"/>
          </p:cNvSpPr>
          <p:nvPr>
            <p:ph type="title"/>
          </p:nvPr>
        </p:nvSpPr>
        <p:spPr/>
        <p:txBody>
          <a:bodyPr/>
          <a:lstStyle/>
          <a:p>
            <a:r>
              <a:rPr lang="en-US" altLang="en-US"/>
              <a:t>Let’s Review</a:t>
            </a:r>
          </a:p>
        </p:txBody>
      </p:sp>
      <p:sp>
        <p:nvSpPr>
          <p:cNvPr id="90115" name="Content Placeholder 2">
            <a:extLst>
              <a:ext uri="{FF2B5EF4-FFF2-40B4-BE49-F238E27FC236}">
                <a16:creationId xmlns:a16="http://schemas.microsoft.com/office/drawing/2014/main" id="{28FBFE16-D6D2-4F24-9CD4-48817C9BBE7A}"/>
              </a:ext>
            </a:extLst>
          </p:cNvPr>
          <p:cNvSpPr>
            <a:spLocks noGrp="1"/>
          </p:cNvSpPr>
          <p:nvPr>
            <p:ph idx="1"/>
          </p:nvPr>
        </p:nvSpPr>
        <p:spPr/>
        <p:txBody>
          <a:bodyPr/>
          <a:lstStyle/>
          <a:p>
            <a:r>
              <a:rPr lang="en-US" altLang="en-US"/>
              <a:t>Question 2</a:t>
            </a:r>
          </a:p>
          <a:p>
            <a:pPr lvl="1"/>
            <a:r>
              <a:rPr lang="en-US" altLang="en-US" b="1" u="sng"/>
              <a:t>True or False</a:t>
            </a:r>
            <a:r>
              <a:rPr lang="en-US" altLang="en-US"/>
              <a:t>: The Executive Director and the Commissioners should keep communication minimal so that the Commissioners do not get bombarded with day-to-day operational issues.</a:t>
            </a:r>
          </a:p>
        </p:txBody>
      </p:sp>
      <p:sp>
        <p:nvSpPr>
          <p:cNvPr id="90116" name="Slide Number Placeholder 3">
            <a:extLst>
              <a:ext uri="{FF2B5EF4-FFF2-40B4-BE49-F238E27FC236}">
                <a16:creationId xmlns:a16="http://schemas.microsoft.com/office/drawing/2014/main" id="{7232E6EB-CB05-4F51-B998-F11F2FBF441D}"/>
              </a:ext>
            </a:extLst>
          </p:cNvPr>
          <p:cNvSpPr>
            <a:spLocks noGrp="1" noChangeArrowheads="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DC592190-7798-4CA6-A5C5-60D16E946E1B}" type="slidenum">
              <a:rPr lang="en-US" altLang="en-US" sz="1200" smtClean="0">
                <a:solidFill>
                  <a:srgbClr val="898989"/>
                </a:solidFill>
              </a:rPr>
              <a:pPr>
                <a:spcBef>
                  <a:spcPct val="0"/>
                </a:spcBef>
                <a:buFontTx/>
                <a:buNone/>
              </a:pPr>
              <a:t>41</a:t>
            </a:fld>
            <a:endParaRPr lang="en-US" altLang="en-US" sz="1200">
              <a:solidFill>
                <a:srgbClr val="898989"/>
              </a:solidFill>
            </a:endParaRPr>
          </a:p>
        </p:txBody>
      </p:sp>
    </p:spTree>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138" name="Title 1">
            <a:extLst>
              <a:ext uri="{FF2B5EF4-FFF2-40B4-BE49-F238E27FC236}">
                <a16:creationId xmlns:a16="http://schemas.microsoft.com/office/drawing/2014/main" id="{2B37EC8A-095A-48CA-B389-D8E244F691F2}"/>
              </a:ext>
            </a:extLst>
          </p:cNvPr>
          <p:cNvSpPr>
            <a:spLocks noGrp="1"/>
          </p:cNvSpPr>
          <p:nvPr>
            <p:ph type="title"/>
          </p:nvPr>
        </p:nvSpPr>
        <p:spPr/>
        <p:txBody>
          <a:bodyPr/>
          <a:lstStyle/>
          <a:p>
            <a:r>
              <a:rPr lang="en-US" altLang="en-US"/>
              <a:t>Let’s Review</a:t>
            </a:r>
          </a:p>
        </p:txBody>
      </p:sp>
      <p:sp>
        <p:nvSpPr>
          <p:cNvPr id="91139" name="Content Placeholder 2">
            <a:extLst>
              <a:ext uri="{FF2B5EF4-FFF2-40B4-BE49-F238E27FC236}">
                <a16:creationId xmlns:a16="http://schemas.microsoft.com/office/drawing/2014/main" id="{66BDD8D9-AAE1-45C3-AF20-7FEB2DCA352C}"/>
              </a:ext>
            </a:extLst>
          </p:cNvPr>
          <p:cNvSpPr>
            <a:spLocks noGrp="1"/>
          </p:cNvSpPr>
          <p:nvPr>
            <p:ph idx="1"/>
          </p:nvPr>
        </p:nvSpPr>
        <p:spPr/>
        <p:txBody>
          <a:bodyPr/>
          <a:lstStyle/>
          <a:p>
            <a:r>
              <a:rPr lang="en-US" altLang="en-US"/>
              <a:t>Answer 2</a:t>
            </a:r>
          </a:p>
          <a:p>
            <a:pPr lvl="1"/>
            <a:r>
              <a:rPr lang="en-US" altLang="en-US"/>
              <a:t>FALSE. The Board and Executive Director should be in frequent communication. It is important for Commissioners to ask questions and be familiar with issues that arise within the PHA and the challenges it might face. Communication is key, while still being cognizant and respectful of each other’s roles.</a:t>
            </a:r>
          </a:p>
        </p:txBody>
      </p:sp>
      <p:sp>
        <p:nvSpPr>
          <p:cNvPr id="91140" name="Slide Number Placeholder 3">
            <a:extLst>
              <a:ext uri="{FF2B5EF4-FFF2-40B4-BE49-F238E27FC236}">
                <a16:creationId xmlns:a16="http://schemas.microsoft.com/office/drawing/2014/main" id="{7BA640C9-D5A5-419F-9A4B-AFD7133BA8EC}"/>
              </a:ext>
            </a:extLst>
          </p:cNvPr>
          <p:cNvSpPr>
            <a:spLocks noGrp="1" noChangeArrowheads="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CAC82ACE-E1C8-4131-AB3A-23800720A150}" type="slidenum">
              <a:rPr lang="en-US" altLang="en-US" sz="1200" smtClean="0">
                <a:solidFill>
                  <a:srgbClr val="898989"/>
                </a:solidFill>
              </a:rPr>
              <a:pPr>
                <a:spcBef>
                  <a:spcPct val="0"/>
                </a:spcBef>
                <a:buFontTx/>
                <a:buNone/>
              </a:pPr>
              <a:t>42</a:t>
            </a:fld>
            <a:endParaRPr lang="en-US" altLang="en-US" sz="1200">
              <a:solidFill>
                <a:srgbClr val="898989"/>
              </a:solidFill>
            </a:endParaRPr>
          </a:p>
        </p:txBody>
      </p:sp>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62" name="Title 1">
            <a:extLst>
              <a:ext uri="{FF2B5EF4-FFF2-40B4-BE49-F238E27FC236}">
                <a16:creationId xmlns:a16="http://schemas.microsoft.com/office/drawing/2014/main" id="{B2604240-EF2E-41C2-A15B-E419359BC499}"/>
              </a:ext>
            </a:extLst>
          </p:cNvPr>
          <p:cNvSpPr>
            <a:spLocks noGrp="1"/>
          </p:cNvSpPr>
          <p:nvPr>
            <p:ph type="title"/>
          </p:nvPr>
        </p:nvSpPr>
        <p:spPr/>
        <p:txBody>
          <a:bodyPr/>
          <a:lstStyle/>
          <a:p>
            <a:pPr eaLnBrk="1" hangingPunct="1"/>
            <a:r>
              <a:rPr lang="en-US" altLang="en-US">
                <a:latin typeface="Arial" panose="020B0604020202020204" pitchFamily="34" charset="0"/>
                <a:cs typeface="Arial" panose="020B0604020202020204" pitchFamily="34" charset="0"/>
              </a:rPr>
              <a:t>Questions (&amp; Answers)</a:t>
            </a:r>
          </a:p>
        </p:txBody>
      </p:sp>
      <p:sp>
        <p:nvSpPr>
          <p:cNvPr id="3" name="Content Placeholder 2">
            <a:extLst>
              <a:ext uri="{FF2B5EF4-FFF2-40B4-BE49-F238E27FC236}">
                <a16:creationId xmlns:a16="http://schemas.microsoft.com/office/drawing/2014/main" id="{3A1D5752-8B40-4FC5-B64C-196FA822445E}"/>
              </a:ext>
            </a:extLst>
          </p:cNvPr>
          <p:cNvSpPr>
            <a:spLocks noGrp="1"/>
          </p:cNvSpPr>
          <p:nvPr>
            <p:ph idx="1"/>
          </p:nvPr>
        </p:nvSpPr>
        <p:spPr>
          <a:xfrm>
            <a:off x="1524000" y="2286000"/>
            <a:ext cx="7620000" cy="2895599"/>
          </a:xfrm>
        </p:spPr>
        <p:txBody>
          <a:bodyPr numCol="2" rtlCol="0">
            <a:normAutofit fontScale="70000" lnSpcReduction="20000"/>
          </a:bodyPr>
          <a:lstStyle/>
          <a:p>
            <a:pPr marL="0" indent="0" eaLnBrk="1" fontAlgn="auto" hangingPunct="1">
              <a:spcAft>
                <a:spcPts val="0"/>
              </a:spcAft>
              <a:buFontTx/>
              <a:buNone/>
              <a:defRPr/>
            </a:pPr>
            <a:r>
              <a:rPr lang="en-US" altLang="en-US" sz="2800" b="1" dirty="0"/>
              <a:t>Torri Armstrong                                </a:t>
            </a:r>
            <a:br>
              <a:rPr lang="en-US" altLang="en-US" sz="2800" dirty="0"/>
            </a:br>
            <a:r>
              <a:rPr lang="en-US" altLang="en-US" sz="2800" dirty="0"/>
              <a:t>Jackson, Mississippi</a:t>
            </a:r>
            <a:br>
              <a:rPr lang="en-US" altLang="en-US" sz="2800" dirty="0"/>
            </a:br>
            <a:r>
              <a:rPr lang="en-US" altLang="en-US" sz="2800" dirty="0"/>
              <a:t>Office: (601) 351-8943</a:t>
            </a:r>
          </a:p>
          <a:p>
            <a:pPr marL="0" indent="0" eaLnBrk="1" fontAlgn="auto" hangingPunct="1">
              <a:spcAft>
                <a:spcPts val="0"/>
              </a:spcAft>
              <a:buFontTx/>
              <a:buNone/>
              <a:defRPr/>
            </a:pPr>
            <a:r>
              <a:rPr lang="en-US" altLang="en-US" sz="2800" dirty="0"/>
              <a:t>Cell: (601) 832-6622</a:t>
            </a:r>
          </a:p>
          <a:p>
            <a:pPr marL="0" indent="0" eaLnBrk="1" fontAlgn="auto" hangingPunct="1">
              <a:spcAft>
                <a:spcPts val="0"/>
              </a:spcAft>
              <a:buFontTx/>
              <a:buNone/>
              <a:defRPr/>
            </a:pPr>
            <a:r>
              <a:rPr lang="en-US" altLang="en-US" sz="2800" dirty="0">
                <a:solidFill>
                  <a:srgbClr val="FF0000"/>
                </a:solidFill>
                <a:hlinkClick r:id="rId3"/>
              </a:rPr>
              <a:t>tarmstrong@bakerdonelson.com</a:t>
            </a:r>
            <a:endParaRPr lang="en-US" altLang="en-US" sz="2800" dirty="0">
              <a:solidFill>
                <a:srgbClr val="FF0000"/>
              </a:solidFill>
            </a:endParaRPr>
          </a:p>
          <a:p>
            <a:pPr marL="0" indent="0" eaLnBrk="1" fontAlgn="auto" hangingPunct="1">
              <a:spcAft>
                <a:spcPts val="0"/>
              </a:spcAft>
              <a:buFontTx/>
              <a:buNone/>
              <a:defRPr/>
            </a:pPr>
            <a:endParaRPr lang="en-US" altLang="en-US" sz="2800" dirty="0">
              <a:solidFill>
                <a:srgbClr val="FF0000"/>
              </a:solidFill>
            </a:endParaRPr>
          </a:p>
          <a:p>
            <a:pPr marL="0" indent="0" eaLnBrk="1" fontAlgn="auto" hangingPunct="1">
              <a:spcAft>
                <a:spcPts val="0"/>
              </a:spcAft>
              <a:buFontTx/>
              <a:buNone/>
              <a:defRPr/>
            </a:pPr>
            <a:endParaRPr lang="en-US" altLang="en-US" sz="2800" b="1" dirty="0"/>
          </a:p>
          <a:p>
            <a:pPr marL="0" indent="0" eaLnBrk="1" fontAlgn="auto" hangingPunct="1">
              <a:spcAft>
                <a:spcPts val="0"/>
              </a:spcAft>
              <a:buFontTx/>
              <a:buNone/>
              <a:defRPr/>
            </a:pPr>
            <a:endParaRPr lang="en-US" altLang="en-US" sz="2800" b="1" dirty="0"/>
          </a:p>
          <a:p>
            <a:pPr marL="0" indent="0" eaLnBrk="1" fontAlgn="auto" hangingPunct="1">
              <a:spcAft>
                <a:spcPts val="0"/>
              </a:spcAft>
              <a:buFontTx/>
              <a:buNone/>
              <a:defRPr/>
            </a:pPr>
            <a:endParaRPr lang="en-US" altLang="en-US" sz="2800" b="1" dirty="0"/>
          </a:p>
          <a:p>
            <a:pPr marL="0" indent="0" eaLnBrk="1" fontAlgn="auto" hangingPunct="1">
              <a:spcAft>
                <a:spcPts val="0"/>
              </a:spcAft>
              <a:buFontTx/>
              <a:buNone/>
              <a:defRPr/>
            </a:pPr>
            <a:r>
              <a:rPr lang="en-US" altLang="en-US" sz="2800" b="1" dirty="0"/>
              <a:t>Lee Hill</a:t>
            </a:r>
            <a:br>
              <a:rPr lang="en-US" altLang="en-US" sz="2800" dirty="0"/>
            </a:br>
            <a:r>
              <a:rPr lang="en-US" altLang="en-US" sz="2800" dirty="0"/>
              <a:t>Jackson, Mississippi</a:t>
            </a:r>
            <a:br>
              <a:rPr lang="en-US" altLang="en-US" sz="2800" dirty="0"/>
            </a:br>
            <a:r>
              <a:rPr lang="en-US" altLang="en-US" sz="2800" dirty="0"/>
              <a:t>Office: (601) 969-4675</a:t>
            </a:r>
          </a:p>
          <a:p>
            <a:pPr marL="0" indent="0" eaLnBrk="1" fontAlgn="auto" hangingPunct="1">
              <a:spcAft>
                <a:spcPts val="0"/>
              </a:spcAft>
              <a:buFontTx/>
              <a:buNone/>
              <a:defRPr/>
            </a:pPr>
            <a:r>
              <a:rPr lang="en-US" altLang="en-US" sz="2800" dirty="0"/>
              <a:t>Cell: (601) 720-1610</a:t>
            </a:r>
          </a:p>
          <a:p>
            <a:pPr marL="0" indent="0" eaLnBrk="1" fontAlgn="auto" hangingPunct="1">
              <a:spcAft>
                <a:spcPts val="0"/>
              </a:spcAft>
              <a:buFontTx/>
              <a:buNone/>
              <a:defRPr/>
            </a:pPr>
            <a:r>
              <a:rPr lang="en-US" altLang="en-US" sz="2800" dirty="0">
                <a:solidFill>
                  <a:srgbClr val="FF0000"/>
                </a:solidFill>
                <a:hlinkClick r:id="rId4"/>
              </a:rPr>
              <a:t>lhill@bakerdonelson.com</a:t>
            </a:r>
            <a:r>
              <a:rPr lang="en-US" altLang="en-US" sz="2800" dirty="0">
                <a:solidFill>
                  <a:srgbClr val="FF0000"/>
                </a:solidFill>
              </a:rPr>
              <a:t> </a:t>
            </a:r>
          </a:p>
          <a:p>
            <a:pPr marL="0" indent="0" eaLnBrk="1" fontAlgn="auto" hangingPunct="1">
              <a:spcAft>
                <a:spcPts val="0"/>
              </a:spcAft>
              <a:buFontTx/>
              <a:buNone/>
              <a:defRPr/>
            </a:pPr>
            <a:endParaRPr lang="en-US" altLang="en-US" sz="2800" dirty="0">
              <a:solidFill>
                <a:srgbClr val="FF0000"/>
              </a:solidFill>
            </a:endParaRPr>
          </a:p>
          <a:p>
            <a:pPr marL="0" indent="0" eaLnBrk="1" fontAlgn="auto" hangingPunct="1">
              <a:spcAft>
                <a:spcPts val="0"/>
              </a:spcAft>
              <a:buFontTx/>
              <a:buNone/>
              <a:defRPr/>
            </a:pPr>
            <a:endParaRPr lang="en-US" altLang="en-US" b="1" dirty="0"/>
          </a:p>
          <a:p>
            <a:pPr marL="0" indent="0" eaLnBrk="1" fontAlgn="auto" hangingPunct="1">
              <a:spcAft>
                <a:spcPts val="0"/>
              </a:spcAft>
              <a:buFontTx/>
              <a:buNone/>
              <a:defRPr/>
            </a:pPr>
            <a:endParaRPr lang="en-US" altLang="en-US" dirty="0">
              <a:solidFill>
                <a:srgbClr val="FF0000"/>
              </a:solidFill>
            </a:endParaRPr>
          </a:p>
          <a:p>
            <a:pPr marL="0" indent="0" eaLnBrk="1" fontAlgn="auto" hangingPunct="1">
              <a:spcAft>
                <a:spcPts val="0"/>
              </a:spcAft>
              <a:buFontTx/>
              <a:buNone/>
              <a:defRPr/>
            </a:pPr>
            <a:endParaRPr lang="en-US" altLang="en-US" dirty="0"/>
          </a:p>
        </p:txBody>
      </p:sp>
    </p:spTree>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67E0DE7-4F59-4972-8135-14E43EEE81DF}"/>
              </a:ext>
            </a:extLst>
          </p:cNvPr>
          <p:cNvSpPr>
            <a:spLocks noGrp="1"/>
          </p:cNvSpPr>
          <p:nvPr>
            <p:ph type="ctrTitle"/>
          </p:nvPr>
        </p:nvSpPr>
        <p:spPr>
          <a:xfrm>
            <a:off x="828675" y="720725"/>
            <a:ext cx="7543800" cy="3565525"/>
          </a:xfrm>
        </p:spPr>
        <p:txBody>
          <a:bodyPr rtlCol="0">
            <a:normAutofit fontScale="90000"/>
          </a:bodyPr>
          <a:lstStyle/>
          <a:p>
            <a:pPr eaLnBrk="1" fontAlgn="auto" hangingPunct="1">
              <a:spcAft>
                <a:spcPts val="0"/>
              </a:spcAft>
              <a:defRPr/>
            </a:pPr>
            <a:r>
              <a:rPr lang="en-US" sz="6000" dirty="0" err="1">
                <a:effectLst>
                  <a:outerShdw blurRad="38100" dist="38100" dir="2700000" algn="tl">
                    <a:srgbClr val="000000">
                      <a:alpha val="43137"/>
                    </a:srgbClr>
                  </a:outerShdw>
                </a:effectLst>
              </a:rPr>
              <a:t>SERC</a:t>
            </a:r>
            <a:r>
              <a:rPr lang="en-US" sz="6000" dirty="0">
                <a:effectLst>
                  <a:outerShdw blurRad="38100" dist="38100" dir="2700000" algn="tl">
                    <a:srgbClr val="000000">
                      <a:alpha val="43137"/>
                    </a:srgbClr>
                  </a:outerShdw>
                </a:effectLst>
              </a:rPr>
              <a:t>-NAHRO</a:t>
            </a:r>
            <a:br>
              <a:rPr lang="en-US" sz="6000" dirty="0">
                <a:effectLst>
                  <a:outerShdw blurRad="38100" dist="38100" dir="2700000" algn="tl">
                    <a:srgbClr val="000000">
                      <a:alpha val="43137"/>
                    </a:srgbClr>
                  </a:outerShdw>
                </a:effectLst>
              </a:rPr>
            </a:br>
            <a:r>
              <a:rPr lang="en-US" sz="6000" dirty="0">
                <a:effectLst>
                  <a:outerShdw blurRad="38100" dist="38100" dir="2700000" algn="tl">
                    <a:srgbClr val="000000">
                      <a:alpha val="43137"/>
                    </a:srgbClr>
                  </a:outerShdw>
                </a:effectLst>
              </a:rPr>
              <a:t>Annual Conference 2021</a:t>
            </a:r>
            <a:br>
              <a:rPr lang="en-US" sz="5600" dirty="0">
                <a:effectLst>
                  <a:outerShdw blurRad="38100" dist="38100" dir="2700000" algn="tl">
                    <a:srgbClr val="000000">
                      <a:alpha val="43137"/>
                    </a:srgbClr>
                  </a:outerShdw>
                </a:effectLst>
              </a:rPr>
            </a:br>
            <a:br>
              <a:rPr lang="en-US" sz="2800" dirty="0">
                <a:effectLst>
                  <a:outerShdw blurRad="38100" dist="38100" dir="2700000" algn="tl">
                    <a:srgbClr val="000000">
                      <a:alpha val="43137"/>
                    </a:srgbClr>
                  </a:outerShdw>
                </a:effectLst>
              </a:rPr>
            </a:br>
            <a:r>
              <a:rPr lang="en-US" sz="5300" dirty="0">
                <a:effectLst>
                  <a:outerShdw blurRad="38100" dist="38100" dir="2700000" algn="tl">
                    <a:srgbClr val="000000">
                      <a:alpha val="43137"/>
                    </a:srgbClr>
                  </a:outerShdw>
                </a:effectLst>
              </a:rPr>
              <a:t>PHA Development 101</a:t>
            </a:r>
            <a:br>
              <a:rPr lang="en-US" sz="5600" dirty="0">
                <a:effectLst>
                  <a:outerShdw blurRad="38100" dist="38100" dir="2700000" algn="tl">
                    <a:srgbClr val="000000">
                      <a:alpha val="43137"/>
                    </a:srgbClr>
                  </a:outerShdw>
                </a:effectLst>
              </a:rPr>
            </a:br>
            <a:endParaRPr lang="en-US" sz="5600" dirty="0">
              <a:effectLst>
                <a:outerShdw blurRad="38100" dist="38100" dir="2700000" algn="tl">
                  <a:srgbClr val="000000">
                    <a:alpha val="43137"/>
                  </a:srgbClr>
                </a:outerShdw>
              </a:effectLst>
            </a:endParaRPr>
          </a:p>
        </p:txBody>
      </p:sp>
      <p:pic>
        <p:nvPicPr>
          <p:cNvPr id="94211" name="Picture 3">
            <a:extLst>
              <a:ext uri="{FF2B5EF4-FFF2-40B4-BE49-F238E27FC236}">
                <a16:creationId xmlns:a16="http://schemas.microsoft.com/office/drawing/2014/main" id="{200D0D0E-EA91-4F86-945D-E40E0E938842}"/>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276600" y="3886200"/>
            <a:ext cx="3048000" cy="257175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6258" name="Title 1">
            <a:extLst>
              <a:ext uri="{FF2B5EF4-FFF2-40B4-BE49-F238E27FC236}">
                <a16:creationId xmlns:a16="http://schemas.microsoft.com/office/drawing/2014/main" id="{D6DFAA0D-494F-4C8D-85BF-A2E4EF099EAB}"/>
              </a:ext>
            </a:extLst>
          </p:cNvPr>
          <p:cNvSpPr>
            <a:spLocks noGrp="1"/>
          </p:cNvSpPr>
          <p:nvPr>
            <p:ph type="title"/>
          </p:nvPr>
        </p:nvSpPr>
        <p:spPr/>
        <p:txBody>
          <a:bodyPr/>
          <a:lstStyle/>
          <a:p>
            <a:pPr eaLnBrk="1" hangingPunct="1"/>
            <a:r>
              <a:rPr lang="en-US" altLang="en-US">
                <a:latin typeface="Arial" panose="020B0604020202020204" pitchFamily="34" charset="0"/>
                <a:cs typeface="Arial" panose="020B0604020202020204" pitchFamily="34" charset="0"/>
              </a:rPr>
              <a:t>Mechanisms / Programs </a:t>
            </a:r>
          </a:p>
        </p:txBody>
      </p:sp>
      <p:sp>
        <p:nvSpPr>
          <p:cNvPr id="3" name="Content Placeholder 2">
            <a:extLst>
              <a:ext uri="{FF2B5EF4-FFF2-40B4-BE49-F238E27FC236}">
                <a16:creationId xmlns:a16="http://schemas.microsoft.com/office/drawing/2014/main" id="{86D33593-18FB-4635-B2E5-8DB32BAAFB54}"/>
              </a:ext>
            </a:extLst>
          </p:cNvPr>
          <p:cNvSpPr>
            <a:spLocks noGrp="1"/>
          </p:cNvSpPr>
          <p:nvPr>
            <p:ph idx="1"/>
          </p:nvPr>
        </p:nvSpPr>
        <p:spPr>
          <a:xfrm>
            <a:off x="381000" y="1524000"/>
            <a:ext cx="8229600" cy="4343400"/>
          </a:xfrm>
        </p:spPr>
        <p:txBody>
          <a:bodyPr rtlCol="0">
            <a:normAutofit/>
          </a:bodyPr>
          <a:lstStyle/>
          <a:p>
            <a:pPr marL="0" lvl="1" indent="0" eaLnBrk="1" fontAlgn="auto" hangingPunct="1">
              <a:spcAft>
                <a:spcPts val="0"/>
              </a:spcAft>
              <a:buFont typeface="Tahoma" pitchFamily="34" charset="0"/>
              <a:buNone/>
              <a:defRPr/>
            </a:pPr>
            <a:endParaRPr lang="en-US" sz="1800" dirty="0"/>
          </a:p>
          <a:p>
            <a:pPr marL="342900" lvl="1" indent="-342900" eaLnBrk="1" fontAlgn="auto" hangingPunct="1">
              <a:spcAft>
                <a:spcPts val="0"/>
              </a:spcAft>
              <a:buFontTx/>
              <a:buChar char="•"/>
              <a:defRPr/>
            </a:pPr>
            <a:r>
              <a:rPr lang="en-US" sz="1800" b="1" dirty="0"/>
              <a:t>PHA Owned non-subsidized </a:t>
            </a:r>
            <a:r>
              <a:rPr lang="en-US" sz="1800" dirty="0"/>
              <a:t>– Not the subject of this presentation.</a:t>
            </a:r>
          </a:p>
          <a:p>
            <a:pPr marL="0" lvl="1" indent="0" eaLnBrk="1" fontAlgn="auto" hangingPunct="1">
              <a:spcAft>
                <a:spcPts val="0"/>
              </a:spcAft>
              <a:buFont typeface="Arial" panose="020B0604020202020204" pitchFamily="34" charset="0"/>
              <a:buNone/>
              <a:defRPr/>
            </a:pPr>
            <a:endParaRPr lang="en-US" sz="1800" dirty="0"/>
          </a:p>
          <a:p>
            <a:pPr marL="342900" lvl="1" indent="-342900" eaLnBrk="1" fontAlgn="auto" hangingPunct="1">
              <a:spcAft>
                <a:spcPts val="0"/>
              </a:spcAft>
              <a:buFontTx/>
              <a:buChar char="•"/>
              <a:defRPr/>
            </a:pPr>
            <a:r>
              <a:rPr lang="en-US" sz="1800" b="1" dirty="0"/>
              <a:t>HUD Mixed Finance</a:t>
            </a:r>
            <a:r>
              <a:rPr lang="en-US" sz="1800" dirty="0"/>
              <a:t>: Development or Redevelopment of public housing.</a:t>
            </a:r>
          </a:p>
          <a:p>
            <a:pPr marL="0" lvl="1" indent="0" eaLnBrk="1" fontAlgn="auto" hangingPunct="1">
              <a:spcAft>
                <a:spcPts val="0"/>
              </a:spcAft>
              <a:buFont typeface="Tahoma" pitchFamily="34" charset="0"/>
              <a:buNone/>
              <a:defRPr/>
            </a:pPr>
            <a:endParaRPr lang="en-US" sz="1800" dirty="0"/>
          </a:p>
          <a:p>
            <a:pPr marL="342900" lvl="1" indent="-342900" eaLnBrk="1" fontAlgn="auto" hangingPunct="1">
              <a:spcAft>
                <a:spcPts val="0"/>
              </a:spcAft>
              <a:buFontTx/>
              <a:buChar char="•"/>
              <a:defRPr/>
            </a:pPr>
            <a:r>
              <a:rPr lang="en-US" sz="1800" b="1" dirty="0"/>
              <a:t>RAD</a:t>
            </a:r>
            <a:r>
              <a:rPr lang="en-US" sz="1800" dirty="0"/>
              <a:t>: Conversion from public housing to Section 8.</a:t>
            </a:r>
          </a:p>
          <a:p>
            <a:pPr marL="342900" lvl="1" indent="-342900" eaLnBrk="1" fontAlgn="auto" hangingPunct="1">
              <a:spcAft>
                <a:spcPts val="0"/>
              </a:spcAft>
              <a:buFontTx/>
              <a:buChar char="•"/>
              <a:defRPr/>
            </a:pPr>
            <a:endParaRPr lang="en-US" sz="1800" dirty="0"/>
          </a:p>
          <a:p>
            <a:pPr marL="342900" lvl="1" indent="-342900" eaLnBrk="1" fontAlgn="auto" hangingPunct="1">
              <a:spcBef>
                <a:spcPts val="600"/>
              </a:spcBef>
              <a:spcAft>
                <a:spcPts val="0"/>
              </a:spcAft>
              <a:buFontTx/>
              <a:buChar char="•"/>
              <a:defRPr/>
            </a:pPr>
            <a:r>
              <a:rPr lang="en-US" sz="1800" b="1" dirty="0"/>
              <a:t>Project Based Voucher</a:t>
            </a:r>
            <a:r>
              <a:rPr lang="en-US" sz="1800" dirty="0"/>
              <a:t>: Privately owned / In partnership housing subsidized under Section 8</a:t>
            </a:r>
          </a:p>
          <a:p>
            <a:pPr marL="0" lvl="1" indent="0" eaLnBrk="1" fontAlgn="auto" hangingPunct="1">
              <a:spcBef>
                <a:spcPts val="0"/>
              </a:spcBef>
              <a:spcAft>
                <a:spcPts val="0"/>
              </a:spcAft>
              <a:buFont typeface="Arial" panose="020B0604020202020204" pitchFamily="34" charset="0"/>
              <a:buNone/>
              <a:defRPr/>
            </a:pPr>
            <a:endParaRPr lang="en-US" sz="1800" b="1" dirty="0"/>
          </a:p>
          <a:p>
            <a:pPr marL="342900" lvl="1" indent="-342900" eaLnBrk="1" fontAlgn="auto" hangingPunct="1">
              <a:spcBef>
                <a:spcPts val="0"/>
              </a:spcBef>
              <a:spcAft>
                <a:spcPts val="0"/>
              </a:spcAft>
              <a:buFontTx/>
              <a:buChar char="•"/>
              <a:defRPr/>
            </a:pPr>
            <a:r>
              <a:rPr lang="en-US" sz="1800" b="1" dirty="0"/>
              <a:t>Mixed Income:</a:t>
            </a:r>
            <a:r>
              <a:rPr lang="en-US" sz="1800" dirty="0"/>
              <a:t> some combination of PH/</a:t>
            </a:r>
            <a:r>
              <a:rPr lang="en-US" sz="1800" dirty="0" err="1"/>
              <a:t>PBV</a:t>
            </a:r>
            <a:r>
              <a:rPr lang="en-US" sz="1800" dirty="0"/>
              <a:t>/MR</a:t>
            </a:r>
          </a:p>
          <a:p>
            <a:pPr marL="0" lvl="1" indent="0" eaLnBrk="1" fontAlgn="auto" hangingPunct="1">
              <a:spcAft>
                <a:spcPts val="0"/>
              </a:spcAft>
              <a:buFont typeface="Tahoma" pitchFamily="34" charset="0"/>
              <a:buNone/>
              <a:defRPr/>
            </a:pPr>
            <a:endParaRPr lang="en-US" sz="1800" dirty="0"/>
          </a:p>
        </p:txBody>
      </p:sp>
    </p:spTree>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Title 1">
            <a:extLst>
              <a:ext uri="{FF2B5EF4-FFF2-40B4-BE49-F238E27FC236}">
                <a16:creationId xmlns:a16="http://schemas.microsoft.com/office/drawing/2014/main" id="{B13DB792-D9E8-4CDC-BA38-03941C1DBCB7}"/>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HUD Influence on PHA Partnerships </a:t>
            </a:r>
          </a:p>
        </p:txBody>
      </p:sp>
      <p:sp>
        <p:nvSpPr>
          <p:cNvPr id="3" name="Content Placeholder 2">
            <a:extLst>
              <a:ext uri="{FF2B5EF4-FFF2-40B4-BE49-F238E27FC236}">
                <a16:creationId xmlns:a16="http://schemas.microsoft.com/office/drawing/2014/main" id="{22673BC6-7697-4F0C-9261-96DA5E4F4313}"/>
              </a:ext>
            </a:extLst>
          </p:cNvPr>
          <p:cNvSpPr>
            <a:spLocks noGrp="1"/>
          </p:cNvSpPr>
          <p:nvPr>
            <p:ph idx="1"/>
          </p:nvPr>
        </p:nvSpPr>
        <p:spPr>
          <a:xfrm>
            <a:off x="381000" y="1524000"/>
            <a:ext cx="8229600" cy="4343400"/>
          </a:xfrm>
        </p:spPr>
        <p:txBody>
          <a:bodyPr rtlCol="0">
            <a:normAutofit fontScale="92500" lnSpcReduction="10000"/>
          </a:bodyPr>
          <a:lstStyle/>
          <a:p>
            <a:pPr marL="342900" lvl="1" indent="-342900" eaLnBrk="1" fontAlgn="auto" hangingPunct="1">
              <a:spcAft>
                <a:spcPts val="0"/>
              </a:spcAft>
              <a:buFontTx/>
              <a:buChar char="•"/>
              <a:defRPr/>
            </a:pPr>
            <a:r>
              <a:rPr lang="en-US" sz="1800" b="1" dirty="0"/>
              <a:t>Public and Private Partnerships</a:t>
            </a:r>
            <a:r>
              <a:rPr lang="en-US" sz="1800" dirty="0"/>
              <a:t>: HUD has encouraged the formation of public and private partnerships to ensure long term sustainability of public housing developments and the leveraging of public and private resources to transform communities.</a:t>
            </a:r>
          </a:p>
          <a:p>
            <a:pPr marL="0" lvl="1" indent="0" eaLnBrk="1" fontAlgn="auto" hangingPunct="1">
              <a:spcAft>
                <a:spcPts val="0"/>
              </a:spcAft>
              <a:buFont typeface="Tahoma" pitchFamily="34" charset="0"/>
              <a:buNone/>
              <a:defRPr/>
            </a:pPr>
            <a:endParaRPr lang="en-US" sz="1800" dirty="0"/>
          </a:p>
          <a:p>
            <a:pPr marL="342900" lvl="1" indent="-342900" eaLnBrk="1" fontAlgn="auto" hangingPunct="1">
              <a:spcAft>
                <a:spcPts val="0"/>
              </a:spcAft>
              <a:buFontTx/>
              <a:buChar char="•"/>
              <a:defRPr/>
            </a:pPr>
            <a:r>
              <a:rPr lang="en-US" sz="1800" b="1" dirty="0"/>
              <a:t>Potential Issues</a:t>
            </a:r>
            <a:r>
              <a:rPr lang="en-US" sz="1800" dirty="0"/>
              <a:t>: PHA relationships with affiliated housing development entities and nonprofit organizations can cause PHAs to violate their ACC and other federal regulations if they are not careful.</a:t>
            </a:r>
          </a:p>
          <a:p>
            <a:pPr marL="0" lvl="1" indent="0" eaLnBrk="1" fontAlgn="auto" hangingPunct="1">
              <a:spcAft>
                <a:spcPts val="0"/>
              </a:spcAft>
              <a:buFont typeface="Tahoma" pitchFamily="34" charset="0"/>
              <a:buNone/>
              <a:defRPr/>
            </a:pPr>
            <a:endParaRPr lang="en-US" sz="1800" dirty="0"/>
          </a:p>
          <a:p>
            <a:pPr marL="342900" lvl="1" indent="-342900" eaLnBrk="1" fontAlgn="auto" hangingPunct="1">
              <a:spcAft>
                <a:spcPts val="0"/>
              </a:spcAft>
              <a:buFontTx/>
              <a:buChar char="•"/>
              <a:defRPr/>
            </a:pPr>
            <a:r>
              <a:rPr lang="en-US" sz="1800" b="1" dirty="0"/>
              <a:t>Affiliates vs. Instrumentalities</a:t>
            </a:r>
            <a:r>
              <a:rPr lang="en-US" sz="1800" dirty="0"/>
              <a:t>: Two types of entities through which the PHA may accomplish its public housing development activities are: </a:t>
            </a:r>
            <a:r>
              <a:rPr lang="en-US" sz="1800" b="1" dirty="0"/>
              <a:t>1)</a:t>
            </a:r>
            <a:r>
              <a:rPr lang="en-US" sz="1800" dirty="0"/>
              <a:t> Affiliates and </a:t>
            </a:r>
            <a:r>
              <a:rPr lang="en-US" sz="1800" b="1" dirty="0"/>
              <a:t>2)</a:t>
            </a:r>
            <a:r>
              <a:rPr lang="en-US" sz="1800" dirty="0"/>
              <a:t> Instrumentalities.</a:t>
            </a:r>
          </a:p>
          <a:p>
            <a:pPr marL="0" lvl="1" indent="0" eaLnBrk="1" fontAlgn="auto" hangingPunct="1">
              <a:spcAft>
                <a:spcPts val="0"/>
              </a:spcAft>
              <a:buFont typeface="Tahoma" pitchFamily="34" charset="0"/>
              <a:buNone/>
              <a:defRPr/>
            </a:pPr>
            <a:endParaRPr lang="en-US" sz="1800" dirty="0"/>
          </a:p>
          <a:p>
            <a:pPr marL="342900" lvl="1" indent="-342900" eaLnBrk="1" fontAlgn="auto" hangingPunct="1">
              <a:spcAft>
                <a:spcPts val="0"/>
              </a:spcAft>
              <a:buFontTx/>
              <a:buChar char="•"/>
              <a:defRPr/>
            </a:pPr>
            <a:r>
              <a:rPr lang="en-US" sz="1800" b="1" dirty="0"/>
              <a:t>Why does this distinction matter</a:t>
            </a:r>
            <a:r>
              <a:rPr lang="en-US" sz="1800" dirty="0"/>
              <a:t>?</a:t>
            </a:r>
          </a:p>
          <a:p>
            <a:pPr lvl="2" eaLnBrk="1" fontAlgn="auto" hangingPunct="1">
              <a:spcAft>
                <a:spcPts val="0"/>
              </a:spcAft>
              <a:defRPr/>
            </a:pPr>
            <a:r>
              <a:rPr lang="en-US" sz="1800" b="1" dirty="0"/>
              <a:t>Affiliate</a:t>
            </a:r>
            <a:r>
              <a:rPr lang="en-US" sz="1800" dirty="0"/>
              <a:t> is treated as an unrelated third party contractor.</a:t>
            </a:r>
          </a:p>
          <a:p>
            <a:pPr lvl="2" eaLnBrk="1" fontAlgn="auto" hangingPunct="1">
              <a:spcAft>
                <a:spcPts val="0"/>
              </a:spcAft>
              <a:defRPr/>
            </a:pPr>
            <a:r>
              <a:rPr lang="en-US" sz="1800" b="1" dirty="0"/>
              <a:t>Instrumentality</a:t>
            </a:r>
            <a:r>
              <a:rPr lang="en-US" sz="1800" dirty="0"/>
              <a:t> is treated as an extension of the PHA itself.</a:t>
            </a:r>
          </a:p>
          <a:p>
            <a:pPr eaLnBrk="1" fontAlgn="auto" hangingPunct="1">
              <a:spcAft>
                <a:spcPts val="0"/>
              </a:spcAft>
              <a:defRPr/>
            </a:pPr>
            <a:endParaRPr lang="en-US" dirty="0"/>
          </a:p>
        </p:txBody>
      </p:sp>
    </p:spTree>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Title 1">
            <a:extLst>
              <a:ext uri="{FF2B5EF4-FFF2-40B4-BE49-F238E27FC236}">
                <a16:creationId xmlns:a16="http://schemas.microsoft.com/office/drawing/2014/main" id="{C0CE1F2F-70DD-47BD-9CB3-2864D1D173CD}"/>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dirty="0">
                <a:latin typeface="Arial" charset="0"/>
                <a:cs typeface="Arial" charset="0"/>
              </a:rPr>
              <a:t>Opportunities and Considerations</a:t>
            </a:r>
          </a:p>
        </p:txBody>
      </p:sp>
      <p:sp>
        <p:nvSpPr>
          <p:cNvPr id="100355" name="Content Placeholder 2">
            <a:extLst>
              <a:ext uri="{FF2B5EF4-FFF2-40B4-BE49-F238E27FC236}">
                <a16:creationId xmlns:a16="http://schemas.microsoft.com/office/drawing/2014/main" id="{96565F0E-C700-45CF-82CF-CD15B6F87163}"/>
              </a:ext>
            </a:extLst>
          </p:cNvPr>
          <p:cNvSpPr>
            <a:spLocks noGrp="1"/>
          </p:cNvSpPr>
          <p:nvPr>
            <p:ph idx="1"/>
          </p:nvPr>
        </p:nvSpPr>
        <p:spPr>
          <a:xfrm>
            <a:off x="381000" y="1524000"/>
            <a:ext cx="8686800" cy="4724400"/>
          </a:xfrm>
        </p:spPr>
        <p:txBody>
          <a:bodyPr/>
          <a:lstStyle/>
          <a:p>
            <a:pPr marL="342900" lvl="1" indent="-342900" eaLnBrk="1" hangingPunct="1">
              <a:buFontTx/>
              <a:buChar char="•"/>
            </a:pPr>
            <a:r>
              <a:rPr lang="en-US" altLang="en-US" sz="1800" b="1"/>
              <a:t>Recapitalization: </a:t>
            </a:r>
            <a:r>
              <a:rPr lang="en-US" altLang="en-US" sz="1800"/>
              <a:t>PHAs do not have sufficient funding to substantially rehabilitate their assets or to build new units. Biggest opportunity – access to capital.</a:t>
            </a:r>
          </a:p>
          <a:p>
            <a:pPr marL="342900" lvl="1" indent="-342900" eaLnBrk="1" hangingPunct="1">
              <a:buFontTx/>
              <a:buChar char="•"/>
            </a:pPr>
            <a:r>
              <a:rPr lang="en-US" altLang="en-US" sz="1800" b="1"/>
              <a:t>Create Unrestricted Funds: </a:t>
            </a:r>
            <a:r>
              <a:rPr lang="en-US" altLang="en-US" sz="1800"/>
              <a:t>Development activity results in development fee revenue even in light of lack of capacity or experience to take on such projects. Fee sharing is negotiated, taking into account the various levels of contribution that the PHA makes to the deal.  Market generally ranges from 10% to 40%. See below for additional revenue generating opportunities.</a:t>
            </a:r>
          </a:p>
          <a:p>
            <a:pPr marL="342900" lvl="1" indent="-342900" eaLnBrk="1" hangingPunct="1">
              <a:buFontTx/>
              <a:buChar char="•"/>
            </a:pPr>
            <a:r>
              <a:rPr lang="en-US" altLang="en-US" sz="1800" b="1"/>
              <a:t>Retain connection to the property: </a:t>
            </a:r>
            <a:r>
              <a:rPr lang="en-US" altLang="en-US" sz="1800"/>
              <a:t>Many developers are not interested in long-term ownership of PHA affiliated assets. PHAs often ground lease the property so that they never give up the fee interest. PHAs often assume sole GP roles following the ODGP. PHAs often negotiate a ROFR. PHAs can have maintenance roles, supportive services roles, and in limited ways, management roles. </a:t>
            </a:r>
          </a:p>
          <a:p>
            <a:pPr marL="342900" lvl="1" indent="-342900" eaLnBrk="1" hangingPunct="1">
              <a:buFontTx/>
              <a:buChar char="•"/>
            </a:pPr>
            <a:r>
              <a:rPr lang="en-US" altLang="en-US" sz="1800" b="1"/>
              <a:t>PHAs have a lot of aging infrastructure and dwindling funds:</a:t>
            </a:r>
            <a:r>
              <a:rPr lang="en-US" altLang="en-US" sz="1800"/>
              <a:t> figure the model out and it is repeatable and sustaining. </a:t>
            </a:r>
          </a:p>
          <a:p>
            <a:pPr marL="342900" lvl="1" indent="-342900" eaLnBrk="1" hangingPunct="1">
              <a:buFontTx/>
              <a:buChar char="•"/>
            </a:pPr>
            <a:r>
              <a:rPr lang="en-US" altLang="en-US" sz="1800" b="1"/>
              <a:t>PHAs have access to assets and funds: </a:t>
            </a:r>
            <a:r>
              <a:rPr lang="en-US" altLang="en-US" sz="1800"/>
              <a:t>finding a rehab deal is not always easy. In an increasing expensive environment, soft debt/funding is important to deal success.</a:t>
            </a:r>
          </a:p>
          <a:p>
            <a:pPr eaLnBrk="1" hangingPunct="1"/>
            <a:endParaRPr lang="en-US" altLang="en-US"/>
          </a:p>
        </p:txBody>
      </p:sp>
    </p:spTree>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8" name="Title 1">
            <a:extLst>
              <a:ext uri="{FF2B5EF4-FFF2-40B4-BE49-F238E27FC236}">
                <a16:creationId xmlns:a16="http://schemas.microsoft.com/office/drawing/2014/main" id="{F7115669-5710-4D64-9139-5F2053A6E583}"/>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Mixed Finance Development – Leveraging Public Housing Funds</a:t>
            </a:r>
          </a:p>
        </p:txBody>
      </p:sp>
      <p:sp>
        <p:nvSpPr>
          <p:cNvPr id="37891" name="Content Placeholder 2">
            <a:extLst>
              <a:ext uri="{FF2B5EF4-FFF2-40B4-BE49-F238E27FC236}">
                <a16:creationId xmlns:a16="http://schemas.microsoft.com/office/drawing/2014/main" id="{35B51BCB-3734-4F12-9C97-450AF8840694}"/>
              </a:ext>
            </a:extLst>
          </p:cNvPr>
          <p:cNvSpPr>
            <a:spLocks noGrp="1"/>
          </p:cNvSpPr>
          <p:nvPr>
            <p:ph idx="1"/>
          </p:nvPr>
        </p:nvSpPr>
        <p:spPr/>
        <p:txBody>
          <a:bodyPr rtlCol="0">
            <a:normAutofit fontScale="85000" lnSpcReduction="10000"/>
          </a:bodyPr>
          <a:lstStyle/>
          <a:p>
            <a:pPr eaLnBrk="1" fontAlgn="auto" hangingPunct="1">
              <a:spcAft>
                <a:spcPts val="0"/>
              </a:spcAft>
              <a:defRPr/>
            </a:pPr>
            <a:r>
              <a:rPr lang="en-US" altLang="en-US" dirty="0">
                <a:latin typeface="Arial" charset="0"/>
                <a:cs typeface="Arial" charset="0"/>
              </a:rPr>
              <a:t>New public and private partnerships to ensure long-term sustainability of public housing developments and the leveraging of public and private resources to transform communities into vibrant and sustainable communities.</a:t>
            </a:r>
          </a:p>
          <a:p>
            <a:pPr eaLnBrk="1" fontAlgn="auto" hangingPunct="1">
              <a:spcAft>
                <a:spcPts val="0"/>
              </a:spcAft>
              <a:defRPr/>
            </a:pPr>
            <a:r>
              <a:rPr lang="en-US" altLang="en-US" dirty="0">
                <a:latin typeface="Arial" charset="0"/>
                <a:cs typeface="Arial" charset="0"/>
              </a:rPr>
              <a:t>Goal – mix public, private, and non-profit funds to develop and operate housing developments</a:t>
            </a:r>
          </a:p>
          <a:p>
            <a:pPr eaLnBrk="1" fontAlgn="auto" hangingPunct="1">
              <a:spcAft>
                <a:spcPts val="0"/>
              </a:spcAft>
              <a:defRPr/>
            </a:pPr>
            <a:r>
              <a:rPr lang="en-US" altLang="en-US" dirty="0">
                <a:latin typeface="Arial" charset="0"/>
                <a:cs typeface="Arial" charset="0"/>
              </a:rPr>
              <a:t>Variety of housing types: rental, homeownership, private, subsidized, and public housing</a:t>
            </a:r>
          </a:p>
          <a:p>
            <a:pPr eaLnBrk="1" fontAlgn="auto" hangingPunct="1">
              <a:spcAft>
                <a:spcPts val="0"/>
              </a:spcAft>
              <a:defRPr/>
            </a:pPr>
            <a:r>
              <a:rPr lang="en-US" altLang="en-US" dirty="0">
                <a:latin typeface="Arial" charset="0"/>
                <a:cs typeface="Arial" charset="0"/>
              </a:rPr>
              <a:t>Mixed income</a:t>
            </a:r>
          </a:p>
          <a:p>
            <a:pPr marL="0" indent="0" eaLnBrk="1" fontAlgn="auto" hangingPunct="1">
              <a:spcAft>
                <a:spcPts val="0"/>
              </a:spcAft>
              <a:buFontTx/>
              <a:buNone/>
              <a:defRPr/>
            </a:pPr>
            <a:endParaRPr lang="en-US" altLang="en-US" dirty="0">
              <a:latin typeface="Arial" charset="0"/>
              <a:cs typeface="Arial" charset="0"/>
            </a:endParaRPr>
          </a:p>
        </p:txBody>
      </p:sp>
    </p:spTree>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42" name="Title 1">
            <a:extLst>
              <a:ext uri="{FF2B5EF4-FFF2-40B4-BE49-F238E27FC236}">
                <a16:creationId xmlns:a16="http://schemas.microsoft.com/office/drawing/2014/main" id="{69582001-F7ED-4FB5-A605-D43B23E92C14}"/>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Mixed Finance Development – Leveraging Public Housing Funds</a:t>
            </a:r>
          </a:p>
        </p:txBody>
      </p:sp>
      <p:sp>
        <p:nvSpPr>
          <p:cNvPr id="61443" name="Content Placeholder 2">
            <a:extLst>
              <a:ext uri="{FF2B5EF4-FFF2-40B4-BE49-F238E27FC236}">
                <a16:creationId xmlns:a16="http://schemas.microsoft.com/office/drawing/2014/main" id="{88434D25-03EA-4448-A5C3-423AB8E285C3}"/>
              </a:ext>
            </a:extLst>
          </p:cNvPr>
          <p:cNvSpPr>
            <a:spLocks noGrp="1"/>
          </p:cNvSpPr>
          <p:nvPr>
            <p:ph idx="1"/>
          </p:nvPr>
        </p:nvSpPr>
        <p:spPr>
          <a:xfrm>
            <a:off x="304800" y="1600200"/>
            <a:ext cx="8274050" cy="4724400"/>
          </a:xfrm>
        </p:spPr>
        <p:txBody>
          <a:bodyPr rtlCol="0">
            <a:normAutofit fontScale="77500" lnSpcReduction="20000"/>
          </a:bodyPr>
          <a:lstStyle/>
          <a:p>
            <a:pPr eaLnBrk="1" fontAlgn="auto" hangingPunct="1">
              <a:spcAft>
                <a:spcPts val="0"/>
              </a:spcAft>
              <a:defRPr/>
            </a:pPr>
            <a:r>
              <a:rPr lang="en-US" altLang="en-US">
                <a:latin typeface="Arial" charset="0"/>
                <a:cs typeface="Arial" charset="0"/>
              </a:rPr>
              <a:t>Assemble the team</a:t>
            </a:r>
          </a:p>
          <a:p>
            <a:pPr eaLnBrk="1" fontAlgn="auto" hangingPunct="1">
              <a:spcAft>
                <a:spcPts val="0"/>
              </a:spcAft>
              <a:defRPr/>
            </a:pPr>
            <a:r>
              <a:rPr lang="en-US" altLang="en-US">
                <a:latin typeface="Arial" charset="0"/>
                <a:cs typeface="Arial" charset="0"/>
              </a:rPr>
              <a:t>Craft the Project</a:t>
            </a:r>
          </a:p>
          <a:p>
            <a:pPr lvl="1" eaLnBrk="1" fontAlgn="auto" hangingPunct="1">
              <a:spcAft>
                <a:spcPts val="0"/>
              </a:spcAft>
              <a:defRPr/>
            </a:pPr>
            <a:r>
              <a:rPr lang="en-US" altLang="en-US">
                <a:latin typeface="Arial" charset="0"/>
                <a:cs typeface="Arial" charset="0"/>
              </a:rPr>
              <a:t>Design / Funding / Site</a:t>
            </a:r>
          </a:p>
          <a:p>
            <a:pPr lvl="1" eaLnBrk="1" fontAlgn="auto" hangingPunct="1">
              <a:spcAft>
                <a:spcPts val="0"/>
              </a:spcAft>
              <a:defRPr/>
            </a:pPr>
            <a:r>
              <a:rPr lang="en-US" altLang="en-US">
                <a:latin typeface="Arial" charset="0"/>
                <a:cs typeface="Arial" charset="0"/>
              </a:rPr>
              <a:t>Project in the CFP 5-Year Action Plan </a:t>
            </a:r>
          </a:p>
          <a:p>
            <a:pPr eaLnBrk="1" fontAlgn="auto" hangingPunct="1">
              <a:spcAft>
                <a:spcPts val="0"/>
              </a:spcAft>
              <a:defRPr/>
            </a:pPr>
            <a:r>
              <a:rPr lang="en-US" altLang="en-US">
                <a:latin typeface="Arial" charset="0"/>
                <a:cs typeface="Arial" charset="0"/>
              </a:rPr>
              <a:t>Section 18 Demo/Dispo Application to SAC</a:t>
            </a:r>
          </a:p>
          <a:p>
            <a:pPr eaLnBrk="1" fontAlgn="auto" hangingPunct="1">
              <a:spcAft>
                <a:spcPts val="0"/>
              </a:spcAft>
              <a:defRPr/>
            </a:pPr>
            <a:r>
              <a:rPr lang="en-US" altLang="en-US">
                <a:latin typeface="Arial" charset="0"/>
                <a:cs typeface="Arial" charset="0"/>
              </a:rPr>
              <a:t>Site and Neighborhood Review by FHEO</a:t>
            </a:r>
          </a:p>
          <a:p>
            <a:pPr eaLnBrk="1" fontAlgn="auto" hangingPunct="1">
              <a:spcAft>
                <a:spcPts val="0"/>
              </a:spcAft>
              <a:defRPr/>
            </a:pPr>
            <a:r>
              <a:rPr lang="en-US" altLang="en-US">
                <a:latin typeface="Arial" charset="0"/>
                <a:cs typeface="Arial" charset="0"/>
              </a:rPr>
              <a:t>Request for Expenditure of Predevelopment Funds</a:t>
            </a:r>
          </a:p>
          <a:p>
            <a:pPr lvl="1" eaLnBrk="1" fontAlgn="auto" hangingPunct="1">
              <a:spcAft>
                <a:spcPts val="0"/>
              </a:spcAft>
              <a:defRPr/>
            </a:pPr>
            <a:r>
              <a:rPr lang="en-US" altLang="en-US">
                <a:latin typeface="Arial" charset="0"/>
                <a:cs typeface="Arial" charset="0"/>
              </a:rPr>
              <a:t>In 24 CFR 905.612(a):</a:t>
            </a:r>
          </a:p>
          <a:p>
            <a:pPr lvl="2" eaLnBrk="1" fontAlgn="auto" hangingPunct="1">
              <a:spcAft>
                <a:spcPts val="0"/>
              </a:spcAft>
              <a:defRPr/>
            </a:pPr>
            <a:r>
              <a:rPr lang="en-US" altLang="en-US">
                <a:latin typeface="Arial" charset="0"/>
                <a:cs typeface="Arial" charset="0"/>
              </a:rPr>
              <a:t>prior to submission of a Development Proposal to HUD for approval</a:t>
            </a:r>
          </a:p>
          <a:p>
            <a:pPr lvl="2" eaLnBrk="1" fontAlgn="auto" hangingPunct="1">
              <a:spcAft>
                <a:spcPts val="0"/>
              </a:spcAft>
              <a:defRPr/>
            </a:pPr>
            <a:r>
              <a:rPr lang="en-US" altLang="en-US">
                <a:latin typeface="Arial" charset="0"/>
                <a:cs typeface="Arial" charset="0"/>
              </a:rPr>
              <a:t>prior to a PHA expending public housing funds</a:t>
            </a:r>
          </a:p>
          <a:p>
            <a:pPr eaLnBrk="1" fontAlgn="auto" hangingPunct="1">
              <a:spcAft>
                <a:spcPts val="0"/>
              </a:spcAft>
              <a:defRPr/>
            </a:pPr>
            <a:r>
              <a:rPr lang="en-US" altLang="en-US">
                <a:latin typeface="Arial" charset="0"/>
                <a:cs typeface="Arial" charset="0"/>
              </a:rPr>
              <a:t>Development Proposal</a:t>
            </a:r>
          </a:p>
          <a:p>
            <a:pPr lvl="1" eaLnBrk="1" fontAlgn="auto" hangingPunct="1">
              <a:spcAft>
                <a:spcPts val="0"/>
              </a:spcAft>
              <a:defRPr/>
            </a:pPr>
            <a:r>
              <a:rPr lang="en-US" altLang="en-US">
                <a:latin typeface="Arial" charset="0"/>
                <a:cs typeface="Arial" charset="0"/>
              </a:rPr>
              <a:t>Rental Term Sheet / Development Calculator</a:t>
            </a:r>
          </a:p>
        </p:txBody>
      </p:sp>
    </p:spTree>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2466" name="Title 1">
            <a:extLst>
              <a:ext uri="{FF2B5EF4-FFF2-40B4-BE49-F238E27FC236}">
                <a16:creationId xmlns:a16="http://schemas.microsoft.com/office/drawing/2014/main" id="{CED751A8-776C-4350-9D23-B93C9154797C}"/>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Mixed Finance Development – Leveraging Public Housing Funds</a:t>
            </a:r>
          </a:p>
        </p:txBody>
      </p:sp>
      <p:sp>
        <p:nvSpPr>
          <p:cNvPr id="46083" name="Content Placeholder 2">
            <a:extLst>
              <a:ext uri="{FF2B5EF4-FFF2-40B4-BE49-F238E27FC236}">
                <a16:creationId xmlns:a16="http://schemas.microsoft.com/office/drawing/2014/main" id="{F6D4E32B-5F6B-4CDF-A8F8-47DF76E1E749}"/>
              </a:ext>
            </a:extLst>
          </p:cNvPr>
          <p:cNvSpPr>
            <a:spLocks noGrp="1"/>
          </p:cNvSpPr>
          <p:nvPr>
            <p:ph idx="1"/>
          </p:nvPr>
        </p:nvSpPr>
        <p:spPr/>
        <p:txBody>
          <a:bodyPr rtlCol="0">
            <a:normAutofit/>
          </a:bodyPr>
          <a:lstStyle/>
          <a:p>
            <a:pPr eaLnBrk="1" fontAlgn="auto" hangingPunct="1">
              <a:spcAft>
                <a:spcPts val="0"/>
              </a:spcAft>
              <a:defRPr/>
            </a:pPr>
            <a:r>
              <a:rPr lang="en-US" altLang="en-US" dirty="0">
                <a:latin typeface="Arial" charset="0"/>
                <a:cs typeface="Arial" charset="0"/>
              </a:rPr>
              <a:t>Units Continue to Operate as PH Units</a:t>
            </a:r>
          </a:p>
          <a:p>
            <a:pPr lvl="1" eaLnBrk="1" fontAlgn="auto" hangingPunct="1">
              <a:spcAft>
                <a:spcPts val="0"/>
              </a:spcAft>
              <a:defRPr/>
            </a:pPr>
            <a:r>
              <a:rPr lang="en-US" altLang="en-US" dirty="0">
                <a:latin typeface="Arial" charset="0"/>
                <a:cs typeface="Arial" charset="0"/>
              </a:rPr>
              <a:t>Operating/Capital Fund Subsidy</a:t>
            </a:r>
          </a:p>
          <a:p>
            <a:pPr marL="0" indent="0" eaLnBrk="1" fontAlgn="auto" hangingPunct="1">
              <a:spcAft>
                <a:spcPts val="0"/>
              </a:spcAft>
              <a:buFontTx/>
              <a:buNone/>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Key Documents </a:t>
            </a:r>
          </a:p>
          <a:p>
            <a:pPr lvl="1" eaLnBrk="1" fontAlgn="auto" hangingPunct="1">
              <a:spcAft>
                <a:spcPts val="0"/>
              </a:spcAft>
              <a:defRPr/>
            </a:pPr>
            <a:r>
              <a:rPr lang="en-US" altLang="en-US" dirty="0">
                <a:latin typeface="Arial" charset="0"/>
                <a:cs typeface="Arial" charset="0"/>
              </a:rPr>
              <a:t>Release of HUD DOT</a:t>
            </a:r>
          </a:p>
          <a:p>
            <a:pPr lvl="1" eaLnBrk="1" fontAlgn="auto" hangingPunct="1">
              <a:spcAft>
                <a:spcPts val="0"/>
              </a:spcAft>
              <a:defRPr/>
            </a:pPr>
            <a:r>
              <a:rPr lang="en-US" altLang="en-US" dirty="0">
                <a:latin typeface="Arial" charset="0"/>
                <a:cs typeface="Arial" charset="0"/>
              </a:rPr>
              <a:t>Revised DOT/</a:t>
            </a:r>
            <a:r>
              <a:rPr lang="en-US" altLang="en-US" dirty="0" err="1">
                <a:latin typeface="Arial" charset="0"/>
                <a:cs typeface="Arial" charset="0"/>
              </a:rPr>
              <a:t>DORC</a:t>
            </a:r>
            <a:endParaRPr lang="en-US" altLang="en-US" dirty="0">
              <a:latin typeface="Arial" charset="0"/>
              <a:cs typeface="Arial" charset="0"/>
            </a:endParaRPr>
          </a:p>
          <a:p>
            <a:pPr lvl="1" eaLnBrk="1" fontAlgn="auto" hangingPunct="1">
              <a:spcAft>
                <a:spcPts val="0"/>
              </a:spcAft>
              <a:defRPr/>
            </a:pPr>
            <a:r>
              <a:rPr lang="en-US" altLang="en-US" dirty="0">
                <a:latin typeface="Arial" charset="0"/>
                <a:cs typeface="Arial" charset="0"/>
              </a:rPr>
              <a:t>Mixed Finance Amendment to the ACC</a:t>
            </a:r>
          </a:p>
          <a:p>
            <a:pPr lvl="1" eaLnBrk="1" fontAlgn="auto" hangingPunct="1">
              <a:spcAft>
                <a:spcPts val="0"/>
              </a:spcAft>
              <a:defRPr/>
            </a:pPr>
            <a:r>
              <a:rPr lang="en-US" altLang="en-US" dirty="0">
                <a:latin typeface="Arial" charset="0"/>
                <a:cs typeface="Arial" charset="0"/>
              </a:rPr>
              <a:t>Regulatory and Operating Agreement</a:t>
            </a:r>
          </a:p>
        </p:txBody>
      </p:sp>
    </p:spTree>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2466" name="Title 1">
            <a:extLst>
              <a:ext uri="{FF2B5EF4-FFF2-40B4-BE49-F238E27FC236}">
                <a16:creationId xmlns:a16="http://schemas.microsoft.com/office/drawing/2014/main" id="{67742A9D-2EE1-4456-B005-9161A6E6EB14}"/>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dirty="0">
                <a:latin typeface="Arial" charset="0"/>
                <a:cs typeface="Arial" charset="0"/>
              </a:rPr>
              <a:t>Challenges of Leveraging Public Housing Funds</a:t>
            </a:r>
          </a:p>
        </p:txBody>
      </p:sp>
      <p:pic>
        <p:nvPicPr>
          <p:cNvPr id="108547" name="Content Placeholder 5">
            <a:extLst>
              <a:ext uri="{FF2B5EF4-FFF2-40B4-BE49-F238E27FC236}">
                <a16:creationId xmlns:a16="http://schemas.microsoft.com/office/drawing/2014/main" id="{CA46DA7A-3463-4607-971D-CDA3F34D1A6A}"/>
              </a:ext>
            </a:extLst>
          </p:cNvPr>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a:xfrm>
            <a:off x="869950" y="1600200"/>
            <a:ext cx="7404100" cy="4525963"/>
          </a:xfrm>
        </p:spPr>
      </p:pic>
      <p:sp>
        <p:nvSpPr>
          <p:cNvPr id="108548" name="Rectangle 6">
            <a:extLst>
              <a:ext uri="{FF2B5EF4-FFF2-40B4-BE49-F238E27FC236}">
                <a16:creationId xmlns:a16="http://schemas.microsoft.com/office/drawing/2014/main" id="{EFDDD253-4F8F-4572-9C14-A720A06CEE88}"/>
              </a:ext>
            </a:extLst>
          </p:cNvPr>
          <p:cNvSpPr>
            <a:spLocks noChangeArrowheads="1"/>
          </p:cNvSpPr>
          <p:nvPr/>
        </p:nvSpPr>
        <p:spPr bwMode="auto">
          <a:xfrm>
            <a:off x="3886200" y="6278563"/>
            <a:ext cx="4559300"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r>
              <a:rPr lang="en-US" altLang="en-US" sz="1800"/>
              <a:t>https://nlihc.org/federal-budget-and-spending</a:t>
            </a:r>
          </a:p>
        </p:txBody>
      </p:sp>
    </p:spTree>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2466" name="Title 1">
            <a:extLst>
              <a:ext uri="{FF2B5EF4-FFF2-40B4-BE49-F238E27FC236}">
                <a16:creationId xmlns:a16="http://schemas.microsoft.com/office/drawing/2014/main" id="{447D2740-48FD-4C06-B61E-CC6859D2A3C1}"/>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dirty="0">
                <a:latin typeface="Arial" charset="0"/>
                <a:cs typeface="Arial" charset="0"/>
              </a:rPr>
              <a:t>Challenges of Leveraging Public Housing Funds</a:t>
            </a:r>
          </a:p>
        </p:txBody>
      </p:sp>
      <p:pic>
        <p:nvPicPr>
          <p:cNvPr id="110595" name="Content Placeholder 5">
            <a:extLst>
              <a:ext uri="{FF2B5EF4-FFF2-40B4-BE49-F238E27FC236}">
                <a16:creationId xmlns:a16="http://schemas.microsoft.com/office/drawing/2014/main" id="{390F5446-C594-4BEA-95AF-3C979357C5BC}"/>
              </a:ext>
            </a:extLst>
          </p:cNvPr>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a:xfrm>
            <a:off x="1828800" y="1600200"/>
            <a:ext cx="5532438" cy="4489450"/>
          </a:xfrm>
        </p:spPr>
      </p:pic>
      <p:sp>
        <p:nvSpPr>
          <p:cNvPr id="110596" name="Rectangle 6">
            <a:extLst>
              <a:ext uri="{FF2B5EF4-FFF2-40B4-BE49-F238E27FC236}">
                <a16:creationId xmlns:a16="http://schemas.microsoft.com/office/drawing/2014/main" id="{76F934C9-D0D4-4E88-9032-4B964E53D7FA}"/>
              </a:ext>
            </a:extLst>
          </p:cNvPr>
          <p:cNvSpPr>
            <a:spLocks noChangeArrowheads="1"/>
          </p:cNvSpPr>
          <p:nvPr/>
        </p:nvSpPr>
        <p:spPr bwMode="auto">
          <a:xfrm>
            <a:off x="647700" y="6108700"/>
            <a:ext cx="78486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r>
              <a:rPr lang="en-US" altLang="en-US" sz="1800"/>
              <a:t>https://www.cbpp.org/funding-for-public-housing-repairs-has-fallen-35-percent-since-2000</a:t>
            </a:r>
          </a:p>
        </p:txBody>
      </p:sp>
    </p:spTree>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2466" name="Title 1">
            <a:extLst>
              <a:ext uri="{FF2B5EF4-FFF2-40B4-BE49-F238E27FC236}">
                <a16:creationId xmlns:a16="http://schemas.microsoft.com/office/drawing/2014/main" id="{86D9A48E-A73A-477A-96A5-481B2C7926B4}"/>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dirty="0">
                <a:latin typeface="Arial" charset="0"/>
                <a:cs typeface="Arial" charset="0"/>
              </a:rPr>
              <a:t>Challenges of Leveraging Public Housing Funds</a:t>
            </a:r>
          </a:p>
        </p:txBody>
      </p:sp>
      <p:sp>
        <p:nvSpPr>
          <p:cNvPr id="112643" name="Rectangle 6">
            <a:extLst>
              <a:ext uri="{FF2B5EF4-FFF2-40B4-BE49-F238E27FC236}">
                <a16:creationId xmlns:a16="http://schemas.microsoft.com/office/drawing/2014/main" id="{E5C44E73-08A8-4612-9D14-509D45F73BE7}"/>
              </a:ext>
            </a:extLst>
          </p:cNvPr>
          <p:cNvSpPr>
            <a:spLocks noChangeArrowheads="1"/>
          </p:cNvSpPr>
          <p:nvPr/>
        </p:nvSpPr>
        <p:spPr bwMode="auto">
          <a:xfrm>
            <a:off x="647700" y="6108700"/>
            <a:ext cx="78486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r>
              <a:rPr lang="en-US" altLang="en-US" sz="1800"/>
              <a:t>https://www.cbpp.org/funding-for-public-housing-repairs-has-fallen-35-percent-since-2000</a:t>
            </a:r>
          </a:p>
        </p:txBody>
      </p:sp>
      <p:pic>
        <p:nvPicPr>
          <p:cNvPr id="112644" name="Content Placeholder 2">
            <a:extLst>
              <a:ext uri="{FF2B5EF4-FFF2-40B4-BE49-F238E27FC236}">
                <a16:creationId xmlns:a16="http://schemas.microsoft.com/office/drawing/2014/main" id="{2170C942-6756-4992-B7D0-C59E83CE612C}"/>
              </a:ext>
            </a:extLst>
          </p:cNvPr>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a:xfrm>
            <a:off x="1838325" y="1600200"/>
            <a:ext cx="5467350" cy="4525963"/>
          </a:xfrm>
        </p:spPr>
      </p:pic>
    </p:spTree>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2466" name="Title 1">
            <a:extLst>
              <a:ext uri="{FF2B5EF4-FFF2-40B4-BE49-F238E27FC236}">
                <a16:creationId xmlns:a16="http://schemas.microsoft.com/office/drawing/2014/main" id="{B43EEA18-6905-43DF-8D88-E6BB837099B9}"/>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dirty="0">
                <a:latin typeface="Arial" charset="0"/>
                <a:cs typeface="Arial" charset="0"/>
              </a:rPr>
              <a:t>Challenges of Leveraging Public Housing Funds</a:t>
            </a:r>
          </a:p>
        </p:txBody>
      </p:sp>
      <p:pic>
        <p:nvPicPr>
          <p:cNvPr id="114691" name="Content Placeholder 2">
            <a:extLst>
              <a:ext uri="{FF2B5EF4-FFF2-40B4-BE49-F238E27FC236}">
                <a16:creationId xmlns:a16="http://schemas.microsoft.com/office/drawing/2014/main" id="{CB9F62FB-6B9F-45BF-BEFE-618E66D3E79A}"/>
              </a:ext>
            </a:extLst>
          </p:cNvPr>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a:xfrm>
            <a:off x="573088" y="1600200"/>
            <a:ext cx="8229600" cy="3913188"/>
          </a:xfrm>
        </p:spPr>
      </p:pic>
      <p:sp>
        <p:nvSpPr>
          <p:cNvPr id="114692" name="Rectangle 3">
            <a:extLst>
              <a:ext uri="{FF2B5EF4-FFF2-40B4-BE49-F238E27FC236}">
                <a16:creationId xmlns:a16="http://schemas.microsoft.com/office/drawing/2014/main" id="{DAAA04A8-ED2E-4157-93EE-2A60FA49C045}"/>
              </a:ext>
            </a:extLst>
          </p:cNvPr>
          <p:cNvSpPr>
            <a:spLocks noChangeArrowheads="1"/>
          </p:cNvSpPr>
          <p:nvPr/>
        </p:nvSpPr>
        <p:spPr bwMode="auto">
          <a:xfrm>
            <a:off x="1125538" y="5929313"/>
            <a:ext cx="7696200"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r>
              <a:rPr lang="en-US" altLang="en-US" sz="1800"/>
              <a:t>https://www.hud.gov/sites/dfiles/PIH/documents/Guide_Repositioning_Medium_Large_PHAs.pdf</a:t>
            </a:r>
          </a:p>
        </p:txBody>
      </p:sp>
    </p:spTree>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Title 1">
            <a:extLst>
              <a:ext uri="{FF2B5EF4-FFF2-40B4-BE49-F238E27FC236}">
                <a16:creationId xmlns:a16="http://schemas.microsoft.com/office/drawing/2014/main" id="{9F0BF852-6251-43F8-8E2C-9FC7A216BB38}"/>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dirty="0">
                <a:latin typeface="Arial" charset="0"/>
                <a:cs typeface="Arial" charset="0"/>
              </a:rPr>
              <a:t>Rental Assistance Demonstration - RAD</a:t>
            </a:r>
          </a:p>
        </p:txBody>
      </p:sp>
      <p:sp>
        <p:nvSpPr>
          <p:cNvPr id="116739" name="Content Placeholder 2">
            <a:extLst>
              <a:ext uri="{FF2B5EF4-FFF2-40B4-BE49-F238E27FC236}">
                <a16:creationId xmlns:a16="http://schemas.microsoft.com/office/drawing/2014/main" id="{34706C93-A023-49B3-A648-0427A08F8D27}"/>
              </a:ext>
            </a:extLst>
          </p:cNvPr>
          <p:cNvSpPr>
            <a:spLocks noGrp="1"/>
          </p:cNvSpPr>
          <p:nvPr>
            <p:ph idx="1"/>
          </p:nvPr>
        </p:nvSpPr>
        <p:spPr/>
        <p:txBody>
          <a:bodyPr/>
          <a:lstStyle/>
          <a:p>
            <a:pPr eaLnBrk="1" hangingPunct="1"/>
            <a:r>
              <a:rPr lang="en-US" altLang="en-US" sz="2000">
                <a:latin typeface="Arial" panose="020B0604020202020204" pitchFamily="34" charset="0"/>
                <a:cs typeface="Arial" panose="020B0604020202020204" pitchFamily="34" charset="0"/>
              </a:rPr>
              <a:t>Goal – Preserve housing stock by converting to long-term Section 8 Rents</a:t>
            </a:r>
          </a:p>
          <a:p>
            <a:pPr eaLnBrk="1" hangingPunct="1"/>
            <a:endParaRPr lang="en-US" altLang="en-US" sz="2000">
              <a:latin typeface="Arial" panose="020B0604020202020204" pitchFamily="34" charset="0"/>
              <a:cs typeface="Arial" panose="020B0604020202020204" pitchFamily="34" charset="0"/>
            </a:endParaRPr>
          </a:p>
          <a:p>
            <a:pPr eaLnBrk="1" hangingPunct="1"/>
            <a:r>
              <a:rPr lang="en-US" altLang="en-US" sz="2000">
                <a:latin typeface="Arial" panose="020B0604020202020204" pitchFamily="34" charset="0"/>
                <a:cs typeface="Arial" panose="020B0604020202020204" pitchFamily="34" charset="0"/>
              </a:rPr>
              <a:t>“Public housing has been neglected for so long that the approximately 1.1 million public housing units nationwide need $49 billion in repairs. As a result of these significant needs, approximately 10,000 public housing units are lost each year.” www.shelterforce.org (July 30, 2018)</a:t>
            </a:r>
          </a:p>
        </p:txBody>
      </p:sp>
      <p:pic>
        <p:nvPicPr>
          <p:cNvPr id="116740" name="Picture 6" descr="C:\Users\HLH01\AppData\Local\Microsoft\Windows\Temporary Internet Files\Content.Outlook\3L7Y1VC6\Lee - HOPE VI 4.JPG">
            <a:extLst>
              <a:ext uri="{FF2B5EF4-FFF2-40B4-BE49-F238E27FC236}">
                <a16:creationId xmlns:a16="http://schemas.microsoft.com/office/drawing/2014/main" id="{B09868AF-C989-4D17-9361-964AD8E7CF2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486400" y="4114800"/>
            <a:ext cx="3505200" cy="2622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8786" name="Title 1">
            <a:extLst>
              <a:ext uri="{FF2B5EF4-FFF2-40B4-BE49-F238E27FC236}">
                <a16:creationId xmlns:a16="http://schemas.microsoft.com/office/drawing/2014/main" id="{0BE87163-69DC-47AA-AB40-E92401699D1E}"/>
              </a:ext>
            </a:extLst>
          </p:cNvPr>
          <p:cNvSpPr>
            <a:spLocks noGrp="1"/>
          </p:cNvSpPr>
          <p:nvPr>
            <p:ph type="title"/>
          </p:nvPr>
        </p:nvSpPr>
        <p:spPr/>
        <p:txBody>
          <a:bodyPr/>
          <a:lstStyle/>
          <a:p>
            <a:pPr eaLnBrk="1" hangingPunct="1"/>
            <a:r>
              <a:rPr lang="en-US" altLang="en-US">
                <a:latin typeface="Arial" panose="020B0604020202020204" pitchFamily="34" charset="0"/>
                <a:cs typeface="Arial" panose="020B0604020202020204" pitchFamily="34" charset="0"/>
              </a:rPr>
              <a:t>RAD – Major Documents</a:t>
            </a:r>
          </a:p>
        </p:txBody>
      </p:sp>
      <p:sp>
        <p:nvSpPr>
          <p:cNvPr id="16387" name="Content Placeholder 2">
            <a:extLst>
              <a:ext uri="{FF2B5EF4-FFF2-40B4-BE49-F238E27FC236}">
                <a16:creationId xmlns:a16="http://schemas.microsoft.com/office/drawing/2014/main" id="{C91C1692-F338-40B0-9CE2-7DF3FB730A49}"/>
              </a:ext>
            </a:extLst>
          </p:cNvPr>
          <p:cNvSpPr>
            <a:spLocks noGrp="1"/>
          </p:cNvSpPr>
          <p:nvPr>
            <p:ph idx="1"/>
          </p:nvPr>
        </p:nvSpPr>
        <p:spPr/>
        <p:txBody>
          <a:bodyPr rtlCol="0">
            <a:normAutofit fontScale="77500" lnSpcReduction="20000"/>
          </a:bodyPr>
          <a:lstStyle/>
          <a:p>
            <a:pPr eaLnBrk="1" fontAlgn="auto" hangingPunct="1">
              <a:spcAft>
                <a:spcPts val="0"/>
              </a:spcAft>
              <a:defRPr/>
            </a:pPr>
            <a:r>
              <a:rPr lang="en-US" altLang="en-US" dirty="0">
                <a:latin typeface="Arial" charset="0"/>
                <a:cs typeface="Arial" charset="0"/>
              </a:rPr>
              <a:t>Commitment to Enter Into a Housing Assistance Payments Contract (CHAP)</a:t>
            </a:r>
          </a:p>
          <a:p>
            <a:pPr lvl="1" eaLnBrk="1" fontAlgn="auto" hangingPunct="1">
              <a:spcAft>
                <a:spcPts val="0"/>
              </a:spcAft>
              <a:defRPr/>
            </a:pPr>
            <a:r>
              <a:rPr lang="en-US" altLang="en-US" dirty="0">
                <a:latin typeface="Arial" charset="0"/>
                <a:cs typeface="Arial" charset="0"/>
              </a:rPr>
              <a:t>HUD Award Letter</a:t>
            </a:r>
          </a:p>
          <a:p>
            <a:pPr lvl="1" eaLnBrk="1" fontAlgn="auto" hangingPunct="1">
              <a:spcAft>
                <a:spcPts val="0"/>
              </a:spcAft>
              <a:defRPr/>
            </a:pPr>
            <a:r>
              <a:rPr lang="en-US" altLang="en-US" dirty="0">
                <a:latin typeface="Arial" charset="0"/>
                <a:cs typeface="Arial" charset="0"/>
              </a:rPr>
              <a:t>Sets forth the major issues: units to be converted, contract rents</a:t>
            </a:r>
          </a:p>
          <a:p>
            <a:pPr eaLnBrk="1" fontAlgn="auto" hangingPunct="1">
              <a:spcAft>
                <a:spcPts val="0"/>
              </a:spcAft>
              <a:defRPr/>
            </a:pPr>
            <a:r>
              <a:rPr lang="en-US" altLang="en-US" dirty="0">
                <a:latin typeface="Arial" charset="0"/>
                <a:cs typeface="Arial" charset="0"/>
              </a:rPr>
              <a:t>Financing Plan</a:t>
            </a:r>
          </a:p>
          <a:p>
            <a:pPr lvl="1" eaLnBrk="1" fontAlgn="auto" hangingPunct="1">
              <a:spcAft>
                <a:spcPts val="0"/>
              </a:spcAft>
              <a:defRPr/>
            </a:pPr>
            <a:r>
              <a:rPr lang="en-US" altLang="en-US" dirty="0" err="1">
                <a:latin typeface="Arial" charset="0"/>
                <a:cs typeface="Arial" charset="0"/>
              </a:rPr>
              <a:t>PBRA</a:t>
            </a:r>
            <a:r>
              <a:rPr lang="en-US" altLang="en-US" dirty="0">
                <a:latin typeface="Arial" charset="0"/>
                <a:cs typeface="Arial" charset="0"/>
              </a:rPr>
              <a:t> vs. </a:t>
            </a:r>
            <a:r>
              <a:rPr lang="en-US" altLang="en-US" dirty="0" err="1">
                <a:latin typeface="Arial" charset="0"/>
                <a:cs typeface="Arial" charset="0"/>
              </a:rPr>
              <a:t>PBV</a:t>
            </a:r>
            <a:endParaRPr lang="en-US" altLang="en-US" dirty="0">
              <a:latin typeface="Arial" charset="0"/>
              <a:cs typeface="Arial" charset="0"/>
            </a:endParaRPr>
          </a:p>
          <a:p>
            <a:pPr lvl="1" eaLnBrk="1" fontAlgn="auto" hangingPunct="1">
              <a:spcAft>
                <a:spcPts val="0"/>
              </a:spcAft>
              <a:defRPr/>
            </a:pPr>
            <a:r>
              <a:rPr lang="en-US" altLang="en-US" dirty="0">
                <a:latin typeface="Arial" charset="0"/>
                <a:cs typeface="Arial" charset="0"/>
              </a:rPr>
              <a:t>Physical Condition Assessment (</a:t>
            </a:r>
            <a:r>
              <a:rPr lang="en-US" altLang="en-US" dirty="0" err="1">
                <a:latin typeface="Arial" charset="0"/>
                <a:cs typeface="Arial" charset="0"/>
              </a:rPr>
              <a:t>PCA</a:t>
            </a:r>
            <a:r>
              <a:rPr lang="en-US" altLang="en-US" dirty="0">
                <a:latin typeface="Arial" charset="0"/>
                <a:cs typeface="Arial" charset="0"/>
              </a:rPr>
              <a:t>)</a:t>
            </a:r>
          </a:p>
          <a:p>
            <a:pPr lvl="1" eaLnBrk="1" fontAlgn="auto" hangingPunct="1">
              <a:spcAft>
                <a:spcPts val="0"/>
              </a:spcAft>
              <a:defRPr/>
            </a:pPr>
            <a:r>
              <a:rPr lang="en-US" altLang="en-US" dirty="0">
                <a:latin typeface="Arial" charset="0"/>
                <a:cs typeface="Arial" charset="0"/>
              </a:rPr>
              <a:t>Scope of Work</a:t>
            </a:r>
          </a:p>
          <a:p>
            <a:pPr lvl="1" eaLnBrk="1" fontAlgn="auto" hangingPunct="1">
              <a:spcAft>
                <a:spcPts val="0"/>
              </a:spcAft>
              <a:defRPr/>
            </a:pPr>
            <a:r>
              <a:rPr lang="en-US" altLang="en-US" dirty="0">
                <a:latin typeface="Arial" charset="0"/>
                <a:cs typeface="Arial" charset="0"/>
              </a:rPr>
              <a:t>Relocation Plan</a:t>
            </a:r>
          </a:p>
          <a:p>
            <a:pPr lvl="1" eaLnBrk="1" fontAlgn="auto" hangingPunct="1">
              <a:spcAft>
                <a:spcPts val="0"/>
              </a:spcAft>
              <a:defRPr/>
            </a:pPr>
            <a:r>
              <a:rPr lang="en-US" altLang="en-US" dirty="0">
                <a:latin typeface="Arial" charset="0"/>
                <a:cs typeface="Arial" charset="0"/>
              </a:rPr>
              <a:t>Proposed Financing</a:t>
            </a:r>
          </a:p>
          <a:p>
            <a:pPr lvl="1" eaLnBrk="1" fontAlgn="auto" hangingPunct="1">
              <a:spcAft>
                <a:spcPts val="0"/>
              </a:spcAft>
              <a:defRPr/>
            </a:pPr>
            <a:r>
              <a:rPr lang="en-US" altLang="en-US" dirty="0">
                <a:latin typeface="Arial" charset="0"/>
                <a:cs typeface="Arial" charset="0"/>
              </a:rPr>
              <a:t>Development Budget and </a:t>
            </a:r>
            <a:br>
              <a:rPr lang="en-US" altLang="en-US" dirty="0">
                <a:latin typeface="Arial" charset="0"/>
                <a:cs typeface="Arial" charset="0"/>
              </a:rPr>
            </a:br>
            <a:r>
              <a:rPr lang="en-US" altLang="en-US" dirty="0">
                <a:latin typeface="Arial" charset="0"/>
                <a:cs typeface="Arial" charset="0"/>
              </a:rPr>
              <a:t>Development Team</a:t>
            </a:r>
          </a:p>
          <a:p>
            <a:pPr marL="341313" lvl="1" indent="0" eaLnBrk="1" fontAlgn="auto" hangingPunct="1">
              <a:spcAft>
                <a:spcPts val="0"/>
              </a:spcAft>
              <a:buFont typeface="Tahoma" pitchFamily="34" charset="0"/>
              <a:buNone/>
              <a:defRPr/>
            </a:pPr>
            <a:endParaRPr lang="en-US" altLang="en-US" dirty="0">
              <a:latin typeface="Arial" charset="0"/>
              <a:cs typeface="Arial" charset="0"/>
            </a:endParaRPr>
          </a:p>
        </p:txBody>
      </p:sp>
      <p:pic>
        <p:nvPicPr>
          <p:cNvPr id="118788" name="Picture 5" descr="C:\Users\HLH01\Pictures\Quill and paper.jpg">
            <a:extLst>
              <a:ext uri="{FF2B5EF4-FFF2-40B4-BE49-F238E27FC236}">
                <a16:creationId xmlns:a16="http://schemas.microsoft.com/office/drawing/2014/main" id="{752C0C0B-9DE9-4089-AB83-B470A08C96F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096000" y="3505200"/>
            <a:ext cx="2870200" cy="2870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Title 1">
            <a:extLst>
              <a:ext uri="{FF2B5EF4-FFF2-40B4-BE49-F238E27FC236}">
                <a16:creationId xmlns:a16="http://schemas.microsoft.com/office/drawing/2014/main" id="{3970D1DF-D92A-4CE8-A699-C6C327CFCCAC}"/>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RAD – Major Documents, Cont’d</a:t>
            </a:r>
          </a:p>
        </p:txBody>
      </p:sp>
      <p:sp>
        <p:nvSpPr>
          <p:cNvPr id="16387" name="Content Placeholder 2">
            <a:extLst>
              <a:ext uri="{FF2B5EF4-FFF2-40B4-BE49-F238E27FC236}">
                <a16:creationId xmlns:a16="http://schemas.microsoft.com/office/drawing/2014/main" id="{39D69339-B5BB-4EBD-94E6-D276EA8E8FD5}"/>
              </a:ext>
            </a:extLst>
          </p:cNvPr>
          <p:cNvSpPr>
            <a:spLocks noGrp="1"/>
          </p:cNvSpPr>
          <p:nvPr>
            <p:ph idx="1"/>
          </p:nvPr>
        </p:nvSpPr>
        <p:spPr/>
        <p:txBody>
          <a:bodyPr rtlCol="0">
            <a:normAutofit fontScale="77500" lnSpcReduction="20000"/>
          </a:bodyPr>
          <a:lstStyle/>
          <a:p>
            <a:pPr eaLnBrk="1" fontAlgn="auto" hangingPunct="1">
              <a:spcAft>
                <a:spcPts val="0"/>
              </a:spcAft>
              <a:defRPr/>
            </a:pPr>
            <a:r>
              <a:rPr lang="en-US" altLang="en-US" dirty="0">
                <a:latin typeface="Arial" charset="0"/>
                <a:cs typeface="Arial" charset="0"/>
              </a:rPr>
              <a:t>Rental Conversion Commitment (</a:t>
            </a:r>
            <a:r>
              <a:rPr lang="en-US" altLang="en-US" dirty="0" err="1">
                <a:latin typeface="Arial" charset="0"/>
                <a:cs typeface="Arial" charset="0"/>
              </a:rPr>
              <a:t>RCC</a:t>
            </a:r>
            <a:r>
              <a:rPr lang="en-US" altLang="en-US" dirty="0">
                <a:latin typeface="Arial" charset="0"/>
                <a:cs typeface="Arial" charset="0"/>
              </a:rPr>
              <a:t>)</a:t>
            </a:r>
          </a:p>
          <a:p>
            <a:pPr lvl="1" eaLnBrk="1" fontAlgn="auto" hangingPunct="1">
              <a:spcAft>
                <a:spcPts val="0"/>
              </a:spcAft>
              <a:defRPr/>
            </a:pPr>
            <a:r>
              <a:rPr lang="en-US" altLang="en-US" dirty="0">
                <a:latin typeface="Arial" charset="0"/>
                <a:cs typeface="Arial" charset="0"/>
              </a:rPr>
              <a:t>“Soft” Final Approval</a:t>
            </a:r>
          </a:p>
          <a:p>
            <a:pPr lvl="1" eaLnBrk="1" fontAlgn="auto" hangingPunct="1">
              <a:spcAft>
                <a:spcPts val="0"/>
              </a:spcAft>
              <a:defRPr/>
            </a:pPr>
            <a:r>
              <a:rPr lang="en-US" altLang="en-US" dirty="0">
                <a:latin typeface="Arial" charset="0"/>
                <a:cs typeface="Arial" charset="0"/>
              </a:rPr>
              <a:t>Reserve Requirements</a:t>
            </a:r>
          </a:p>
          <a:p>
            <a:pPr lvl="1" eaLnBrk="1" fontAlgn="auto" hangingPunct="1">
              <a:spcAft>
                <a:spcPts val="0"/>
              </a:spcAft>
              <a:defRPr/>
            </a:pPr>
            <a:r>
              <a:rPr lang="en-US" altLang="en-US" dirty="0">
                <a:latin typeface="Arial" charset="0"/>
                <a:cs typeface="Arial" charset="0"/>
              </a:rPr>
              <a:t>Timeline for Completion of Work</a:t>
            </a:r>
          </a:p>
          <a:p>
            <a:pPr lvl="1" eaLnBrk="1" fontAlgn="auto" hangingPunct="1">
              <a:spcAft>
                <a:spcPts val="0"/>
              </a:spcAft>
              <a:defRPr/>
            </a:pPr>
            <a:r>
              <a:rPr lang="en-US" altLang="en-US" dirty="0">
                <a:latin typeface="Arial" charset="0"/>
                <a:cs typeface="Arial" charset="0"/>
              </a:rPr>
              <a:t>Special Conditions required prior to closing</a:t>
            </a:r>
          </a:p>
          <a:p>
            <a:pPr eaLnBrk="1" fontAlgn="auto" hangingPunct="1">
              <a:spcAft>
                <a:spcPts val="0"/>
              </a:spcAft>
              <a:defRPr/>
            </a:pPr>
            <a:r>
              <a:rPr lang="en-US" altLang="en-US" dirty="0">
                <a:latin typeface="Arial" charset="0"/>
                <a:cs typeface="Arial" charset="0"/>
              </a:rPr>
              <a:t>Use Agreement</a:t>
            </a:r>
          </a:p>
          <a:p>
            <a:pPr lvl="1" eaLnBrk="1" fontAlgn="auto" hangingPunct="1">
              <a:spcAft>
                <a:spcPts val="0"/>
              </a:spcAft>
              <a:defRPr/>
            </a:pPr>
            <a:r>
              <a:rPr lang="en-US" altLang="en-US" dirty="0">
                <a:latin typeface="Arial" charset="0"/>
                <a:cs typeface="Arial" charset="0"/>
              </a:rPr>
              <a:t>Recorded in Land Records at Financial Closing/Conversion</a:t>
            </a:r>
          </a:p>
          <a:p>
            <a:pPr lvl="1" eaLnBrk="1" fontAlgn="auto" hangingPunct="1">
              <a:spcAft>
                <a:spcPts val="0"/>
              </a:spcAft>
              <a:defRPr/>
            </a:pPr>
            <a:r>
              <a:rPr lang="en-US" altLang="en-US" dirty="0">
                <a:latin typeface="Arial" charset="0"/>
                <a:cs typeface="Arial" charset="0"/>
              </a:rPr>
              <a:t>Priority Lien</a:t>
            </a:r>
          </a:p>
          <a:p>
            <a:pPr lvl="1" eaLnBrk="1" fontAlgn="auto" hangingPunct="1">
              <a:spcAft>
                <a:spcPts val="0"/>
              </a:spcAft>
              <a:defRPr/>
            </a:pPr>
            <a:r>
              <a:rPr lang="en-US" altLang="en-US" dirty="0">
                <a:latin typeface="Arial" charset="0"/>
                <a:cs typeface="Arial" charset="0"/>
              </a:rPr>
              <a:t>Not </a:t>
            </a:r>
            <a:r>
              <a:rPr lang="en-US" altLang="en-US" dirty="0" err="1">
                <a:latin typeface="Arial" charset="0"/>
                <a:cs typeface="Arial" charset="0"/>
              </a:rPr>
              <a:t>Forecloseable</a:t>
            </a: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HAP Contract</a:t>
            </a:r>
          </a:p>
          <a:p>
            <a:pPr lvl="1" eaLnBrk="1" fontAlgn="auto" hangingPunct="1">
              <a:spcAft>
                <a:spcPts val="0"/>
              </a:spcAft>
              <a:defRPr/>
            </a:pPr>
            <a:r>
              <a:rPr lang="en-US" altLang="en-US" dirty="0">
                <a:latin typeface="Arial" charset="0"/>
                <a:cs typeface="Arial" charset="0"/>
              </a:rPr>
              <a:t>20 year term</a:t>
            </a:r>
          </a:p>
          <a:p>
            <a:pPr lvl="1" eaLnBrk="1" fontAlgn="auto" hangingPunct="1">
              <a:spcAft>
                <a:spcPts val="0"/>
              </a:spcAft>
              <a:defRPr/>
            </a:pPr>
            <a:r>
              <a:rPr lang="en-US" altLang="en-US" dirty="0">
                <a:latin typeface="Arial" charset="0"/>
                <a:cs typeface="Arial" charset="0"/>
              </a:rPr>
              <a:t>Mandatory Renewals</a:t>
            </a:r>
          </a:p>
          <a:p>
            <a:pPr marL="341313" lvl="1" indent="0" eaLnBrk="1" fontAlgn="auto" hangingPunct="1">
              <a:spcAft>
                <a:spcPts val="0"/>
              </a:spcAft>
              <a:buFont typeface="Tahoma" pitchFamily="34" charset="0"/>
              <a:buNone/>
              <a:defRPr/>
            </a:pPr>
            <a:endParaRPr lang="en-US" altLang="en-US" dirty="0">
              <a:latin typeface="Arial" charset="0"/>
              <a:cs typeface="Arial" charset="0"/>
            </a:endParaRPr>
          </a:p>
        </p:txBody>
      </p:sp>
      <p:pic>
        <p:nvPicPr>
          <p:cNvPr id="120836" name="Picture 2" descr="C:\Users\HLH01\Pictures\stacks of paper.jpg">
            <a:extLst>
              <a:ext uri="{FF2B5EF4-FFF2-40B4-BE49-F238E27FC236}">
                <a16:creationId xmlns:a16="http://schemas.microsoft.com/office/drawing/2014/main" id="{CCEDECE7-F07B-46F5-B05E-9E2694138A7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946775" y="4106863"/>
            <a:ext cx="2751138" cy="2751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882" name="Title 1">
            <a:extLst>
              <a:ext uri="{FF2B5EF4-FFF2-40B4-BE49-F238E27FC236}">
                <a16:creationId xmlns:a16="http://schemas.microsoft.com/office/drawing/2014/main" id="{D7188662-9060-4B9B-B683-EABA535538EC}"/>
              </a:ext>
            </a:extLst>
          </p:cNvPr>
          <p:cNvSpPr>
            <a:spLocks noGrp="1"/>
          </p:cNvSpPr>
          <p:nvPr>
            <p:ph type="title"/>
          </p:nvPr>
        </p:nvSpPr>
        <p:spPr/>
        <p:txBody>
          <a:bodyPr/>
          <a:lstStyle/>
          <a:p>
            <a:pPr eaLnBrk="1" hangingPunct="1"/>
            <a:r>
              <a:rPr lang="en-US" altLang="en-US">
                <a:latin typeface="Arial" panose="020B0604020202020204" pitchFamily="34" charset="0"/>
                <a:cs typeface="Arial" panose="020B0604020202020204" pitchFamily="34" charset="0"/>
              </a:rPr>
              <a:t>RAD – PBV or PBRA</a:t>
            </a:r>
          </a:p>
        </p:txBody>
      </p:sp>
      <p:sp>
        <p:nvSpPr>
          <p:cNvPr id="3" name="Content Placeholder 2">
            <a:extLst>
              <a:ext uri="{FF2B5EF4-FFF2-40B4-BE49-F238E27FC236}">
                <a16:creationId xmlns:a16="http://schemas.microsoft.com/office/drawing/2014/main" id="{49AEFC74-6277-4E34-ACDE-71CF92DADE5A}"/>
              </a:ext>
            </a:extLst>
          </p:cNvPr>
          <p:cNvSpPr>
            <a:spLocks noGrp="1"/>
          </p:cNvSpPr>
          <p:nvPr>
            <p:ph idx="1"/>
          </p:nvPr>
        </p:nvSpPr>
        <p:spPr>
          <a:xfrm>
            <a:off x="457200" y="1600200"/>
            <a:ext cx="4114800" cy="4525963"/>
          </a:xfrm>
        </p:spPr>
        <p:txBody>
          <a:bodyPr rtlCol="0">
            <a:normAutofit lnSpcReduction="10000"/>
          </a:bodyPr>
          <a:lstStyle/>
          <a:p>
            <a:pPr eaLnBrk="1" fontAlgn="auto" hangingPunct="1">
              <a:spcAft>
                <a:spcPts val="0"/>
              </a:spcAft>
              <a:defRPr/>
            </a:pPr>
            <a:r>
              <a:rPr lang="en-US" dirty="0" err="1"/>
              <a:t>PBV</a:t>
            </a:r>
            <a:endParaRPr lang="en-US" dirty="0"/>
          </a:p>
          <a:p>
            <a:pPr lvl="1" eaLnBrk="1" fontAlgn="auto" hangingPunct="1">
              <a:spcAft>
                <a:spcPts val="0"/>
              </a:spcAft>
              <a:defRPr/>
            </a:pPr>
            <a:r>
              <a:rPr lang="en-US" dirty="0"/>
              <a:t>Appropriation Risk (termination or absorption)</a:t>
            </a:r>
          </a:p>
          <a:p>
            <a:pPr lvl="1" eaLnBrk="1" fontAlgn="auto" hangingPunct="1">
              <a:spcAft>
                <a:spcPts val="0"/>
              </a:spcAft>
              <a:defRPr/>
            </a:pPr>
            <a:r>
              <a:rPr lang="en-US" dirty="0"/>
              <a:t>Contract Rent Increases (</a:t>
            </a:r>
            <a:r>
              <a:rPr lang="en-US" dirty="0" err="1"/>
              <a:t>OCAF</a:t>
            </a:r>
            <a:r>
              <a:rPr lang="en-US" dirty="0"/>
              <a:t>: limited by reasonable rent)</a:t>
            </a:r>
          </a:p>
          <a:p>
            <a:pPr lvl="1" eaLnBrk="1" fontAlgn="auto" hangingPunct="1">
              <a:spcAft>
                <a:spcPts val="0"/>
              </a:spcAft>
              <a:defRPr/>
            </a:pPr>
            <a:r>
              <a:rPr lang="en-US" dirty="0"/>
              <a:t>Choice Mobility (12 months)</a:t>
            </a:r>
          </a:p>
        </p:txBody>
      </p:sp>
      <p:sp>
        <p:nvSpPr>
          <p:cNvPr id="7" name="Content Placeholder 2">
            <a:extLst>
              <a:ext uri="{FF2B5EF4-FFF2-40B4-BE49-F238E27FC236}">
                <a16:creationId xmlns:a16="http://schemas.microsoft.com/office/drawing/2014/main" id="{9BE0D320-C96A-40F0-8638-8E6B36EE9A9D}"/>
              </a:ext>
            </a:extLst>
          </p:cNvPr>
          <p:cNvSpPr txBox="1">
            <a:spLocks/>
          </p:cNvSpPr>
          <p:nvPr/>
        </p:nvSpPr>
        <p:spPr>
          <a:xfrm>
            <a:off x="4713288" y="1600200"/>
            <a:ext cx="4114800" cy="4525963"/>
          </a:xfrm>
          <a:prstGeom prst="rect">
            <a:avLst/>
          </a:prstGeom>
        </p:spPr>
        <p:txBody>
          <a:bodyPr>
            <a:normAutofit lnSpcReduction="10000"/>
          </a:bodyPr>
          <a:lstStyle>
            <a:lvl1pPr marL="342900" indent="-342900" algn="l" defTabSz="914400" rtl="0" eaLnBrk="1" latinLnBrk="0" hangingPunct="1">
              <a:spcBef>
                <a:spcPct val="20000"/>
              </a:spcBef>
              <a:buFont typeface="Arial" panose="020B0604020202020204"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fontAlgn="auto">
              <a:spcAft>
                <a:spcPts val="0"/>
              </a:spcAft>
              <a:defRPr/>
            </a:pPr>
            <a:r>
              <a:rPr lang="en-US" dirty="0" err="1">
                <a:solidFill>
                  <a:prstClr val="black"/>
                </a:solidFill>
              </a:rPr>
              <a:t>PBRA</a:t>
            </a:r>
            <a:endParaRPr lang="en-US" dirty="0">
              <a:solidFill>
                <a:prstClr val="black"/>
              </a:solidFill>
            </a:endParaRPr>
          </a:p>
          <a:p>
            <a:pPr lvl="1" fontAlgn="auto">
              <a:spcAft>
                <a:spcPts val="0"/>
              </a:spcAft>
              <a:defRPr/>
            </a:pPr>
            <a:r>
              <a:rPr lang="en-US" dirty="0">
                <a:solidFill>
                  <a:prstClr val="black"/>
                </a:solidFill>
              </a:rPr>
              <a:t>Appropriation Risk (never happened)</a:t>
            </a:r>
          </a:p>
          <a:p>
            <a:pPr lvl="1" fontAlgn="auto">
              <a:spcAft>
                <a:spcPts val="0"/>
              </a:spcAft>
              <a:defRPr/>
            </a:pPr>
            <a:endParaRPr lang="en-US" dirty="0">
              <a:solidFill>
                <a:prstClr val="black"/>
              </a:solidFill>
            </a:endParaRPr>
          </a:p>
          <a:p>
            <a:pPr lvl="1" fontAlgn="auto">
              <a:spcAft>
                <a:spcPts val="0"/>
              </a:spcAft>
              <a:defRPr/>
            </a:pPr>
            <a:r>
              <a:rPr lang="en-US" dirty="0">
                <a:solidFill>
                  <a:prstClr val="black"/>
                </a:solidFill>
              </a:rPr>
              <a:t>Contract Rent Increases (</a:t>
            </a:r>
            <a:r>
              <a:rPr lang="en-US" dirty="0" err="1">
                <a:solidFill>
                  <a:prstClr val="black"/>
                </a:solidFill>
              </a:rPr>
              <a:t>OCAF</a:t>
            </a:r>
            <a:r>
              <a:rPr lang="en-US" dirty="0">
                <a:solidFill>
                  <a:prstClr val="black"/>
                </a:solidFill>
              </a:rPr>
              <a:t>)</a:t>
            </a:r>
          </a:p>
          <a:p>
            <a:pPr lvl="1" fontAlgn="auto">
              <a:spcAft>
                <a:spcPts val="0"/>
              </a:spcAft>
              <a:defRPr/>
            </a:pPr>
            <a:endParaRPr lang="en-US" dirty="0">
              <a:solidFill>
                <a:prstClr val="black"/>
              </a:solidFill>
            </a:endParaRPr>
          </a:p>
          <a:p>
            <a:pPr lvl="1" fontAlgn="auto">
              <a:spcAft>
                <a:spcPts val="0"/>
              </a:spcAft>
              <a:defRPr/>
            </a:pPr>
            <a:r>
              <a:rPr lang="en-US" dirty="0">
                <a:solidFill>
                  <a:prstClr val="black"/>
                </a:solidFill>
              </a:rPr>
              <a:t>Choice Mobility (24 months) (can be limited)</a:t>
            </a:r>
          </a:p>
        </p:txBody>
      </p:sp>
    </p:spTree>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4930" name="Title 1">
            <a:extLst>
              <a:ext uri="{FF2B5EF4-FFF2-40B4-BE49-F238E27FC236}">
                <a16:creationId xmlns:a16="http://schemas.microsoft.com/office/drawing/2014/main" id="{CE7C0919-4FCA-4CCD-B77A-04E8322BE818}"/>
              </a:ext>
            </a:extLst>
          </p:cNvPr>
          <p:cNvSpPr>
            <a:spLocks noGrp="1"/>
          </p:cNvSpPr>
          <p:nvPr>
            <p:ph type="title"/>
          </p:nvPr>
        </p:nvSpPr>
        <p:spPr/>
        <p:txBody>
          <a:bodyPr/>
          <a:lstStyle/>
          <a:p>
            <a:pPr eaLnBrk="1" hangingPunct="1"/>
            <a:r>
              <a:rPr lang="en-US" altLang="en-US">
                <a:latin typeface="Arial" panose="020B0604020202020204" pitchFamily="34" charset="0"/>
                <a:cs typeface="Arial" panose="020B0604020202020204" pitchFamily="34" charset="0"/>
              </a:rPr>
              <a:t>RAD – PBV or PBRA</a:t>
            </a:r>
          </a:p>
        </p:txBody>
      </p:sp>
      <p:sp>
        <p:nvSpPr>
          <p:cNvPr id="124931" name="Content Placeholder 2">
            <a:extLst>
              <a:ext uri="{FF2B5EF4-FFF2-40B4-BE49-F238E27FC236}">
                <a16:creationId xmlns:a16="http://schemas.microsoft.com/office/drawing/2014/main" id="{F6389689-D983-4B33-BE2D-210E9DA7947A}"/>
              </a:ext>
            </a:extLst>
          </p:cNvPr>
          <p:cNvSpPr>
            <a:spLocks noGrp="1"/>
          </p:cNvSpPr>
          <p:nvPr>
            <p:ph idx="1"/>
          </p:nvPr>
        </p:nvSpPr>
        <p:spPr>
          <a:xfrm>
            <a:off x="457200" y="1600200"/>
            <a:ext cx="4114800" cy="4525963"/>
          </a:xfrm>
        </p:spPr>
        <p:txBody>
          <a:bodyPr/>
          <a:lstStyle/>
          <a:p>
            <a:pPr eaLnBrk="1" hangingPunct="1"/>
            <a:r>
              <a:rPr lang="en-US" altLang="en-US"/>
              <a:t>PBV</a:t>
            </a:r>
          </a:p>
          <a:p>
            <a:pPr lvl="1" eaLnBrk="1" hangingPunct="1"/>
            <a:r>
              <a:rPr lang="en-US" altLang="en-US"/>
              <a:t>REAC (none) (exception - FHA loan)</a:t>
            </a:r>
          </a:p>
          <a:p>
            <a:pPr lvl="1" eaLnBrk="1" hangingPunct="1"/>
            <a:r>
              <a:rPr lang="en-US" altLang="en-US"/>
              <a:t>MORs (none)</a:t>
            </a:r>
          </a:p>
          <a:p>
            <a:pPr lvl="1" eaLnBrk="1" hangingPunct="1"/>
            <a:r>
              <a:rPr lang="en-US" altLang="en-US"/>
              <a:t>Choice Mobility (12 months)</a:t>
            </a:r>
          </a:p>
        </p:txBody>
      </p:sp>
      <p:sp>
        <p:nvSpPr>
          <p:cNvPr id="7" name="Content Placeholder 2">
            <a:extLst>
              <a:ext uri="{FF2B5EF4-FFF2-40B4-BE49-F238E27FC236}">
                <a16:creationId xmlns:a16="http://schemas.microsoft.com/office/drawing/2014/main" id="{04017421-412D-4C44-B399-EB89762ADF15}"/>
              </a:ext>
            </a:extLst>
          </p:cNvPr>
          <p:cNvSpPr txBox="1">
            <a:spLocks/>
          </p:cNvSpPr>
          <p:nvPr/>
        </p:nvSpPr>
        <p:spPr>
          <a:xfrm>
            <a:off x="4713288" y="1600200"/>
            <a:ext cx="4114800" cy="4525963"/>
          </a:xfrm>
          <a:prstGeom prst="rect">
            <a:avLst/>
          </a:prstGeom>
        </p:spPr>
        <p:txBody>
          <a:bodyPr>
            <a:normAutofit/>
          </a:bodyPr>
          <a:lstStyle>
            <a:lvl1pPr marL="342900" indent="-342900" algn="l" defTabSz="914400" rtl="0" eaLnBrk="1" latinLnBrk="0" hangingPunct="1">
              <a:spcBef>
                <a:spcPct val="20000"/>
              </a:spcBef>
              <a:buFont typeface="Arial" panose="020B0604020202020204"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fontAlgn="auto">
              <a:spcAft>
                <a:spcPts val="0"/>
              </a:spcAft>
              <a:defRPr/>
            </a:pPr>
            <a:r>
              <a:rPr lang="en-US" dirty="0" err="1">
                <a:solidFill>
                  <a:prstClr val="black"/>
                </a:solidFill>
              </a:rPr>
              <a:t>PBRA</a:t>
            </a:r>
            <a:endParaRPr lang="en-US" dirty="0">
              <a:solidFill>
                <a:prstClr val="black"/>
              </a:solidFill>
            </a:endParaRPr>
          </a:p>
          <a:p>
            <a:pPr lvl="1" fontAlgn="auto">
              <a:spcAft>
                <a:spcPts val="0"/>
              </a:spcAft>
              <a:defRPr/>
            </a:pPr>
            <a:r>
              <a:rPr lang="en-US" dirty="0">
                <a:solidFill>
                  <a:prstClr val="black"/>
                </a:solidFill>
              </a:rPr>
              <a:t>Subject to </a:t>
            </a:r>
            <a:r>
              <a:rPr lang="en-US" dirty="0" err="1">
                <a:solidFill>
                  <a:prstClr val="black"/>
                </a:solidFill>
              </a:rPr>
              <a:t>REAC</a:t>
            </a:r>
            <a:endParaRPr lang="en-US" dirty="0">
              <a:solidFill>
                <a:prstClr val="black"/>
              </a:solidFill>
            </a:endParaRPr>
          </a:p>
          <a:p>
            <a:pPr marL="457200" lvl="1" indent="0" fontAlgn="auto">
              <a:spcAft>
                <a:spcPts val="0"/>
              </a:spcAft>
              <a:buFont typeface="Arial" panose="020B0604020202020204" pitchFamily="34" charset="0"/>
              <a:buNone/>
              <a:defRPr/>
            </a:pPr>
            <a:endParaRPr lang="en-US" dirty="0">
              <a:solidFill>
                <a:prstClr val="black"/>
              </a:solidFill>
            </a:endParaRPr>
          </a:p>
          <a:p>
            <a:pPr marL="457200" lvl="1" indent="0" fontAlgn="auto">
              <a:spcAft>
                <a:spcPts val="0"/>
              </a:spcAft>
              <a:buFont typeface="Arial" panose="020B0604020202020204" pitchFamily="34" charset="0"/>
              <a:buNone/>
              <a:defRPr/>
            </a:pPr>
            <a:endParaRPr lang="en-US" sz="2000" dirty="0">
              <a:solidFill>
                <a:prstClr val="black"/>
              </a:solidFill>
            </a:endParaRPr>
          </a:p>
          <a:p>
            <a:pPr lvl="1" fontAlgn="auto">
              <a:spcAft>
                <a:spcPts val="0"/>
              </a:spcAft>
              <a:defRPr/>
            </a:pPr>
            <a:r>
              <a:rPr lang="en-US" dirty="0">
                <a:solidFill>
                  <a:prstClr val="black"/>
                </a:solidFill>
              </a:rPr>
              <a:t>Subject to </a:t>
            </a:r>
            <a:r>
              <a:rPr lang="en-US" dirty="0" err="1">
                <a:solidFill>
                  <a:prstClr val="black"/>
                </a:solidFill>
              </a:rPr>
              <a:t>MORs</a:t>
            </a:r>
            <a:endParaRPr lang="en-US" dirty="0">
              <a:solidFill>
                <a:prstClr val="black"/>
              </a:solidFill>
            </a:endParaRPr>
          </a:p>
          <a:p>
            <a:pPr lvl="1" fontAlgn="auto">
              <a:spcAft>
                <a:spcPts val="0"/>
              </a:spcAft>
              <a:defRPr/>
            </a:pPr>
            <a:r>
              <a:rPr lang="en-US" dirty="0">
                <a:solidFill>
                  <a:prstClr val="black"/>
                </a:solidFill>
              </a:rPr>
              <a:t>Choice Mobility (24 months) (can be limited)</a:t>
            </a:r>
          </a:p>
        </p:txBody>
      </p:sp>
    </p:spTree>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6978" name="Picture 2" descr="C:\Users\HLH01\Pictures\Ticking-Clock1.png">
            <a:extLst>
              <a:ext uri="{FF2B5EF4-FFF2-40B4-BE49-F238E27FC236}">
                <a16:creationId xmlns:a16="http://schemas.microsoft.com/office/drawing/2014/main" id="{86CF341A-9CAE-4DFE-877F-5C293F857BA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953000" y="2752725"/>
            <a:ext cx="4114800" cy="39782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6979" name="Title 1">
            <a:extLst>
              <a:ext uri="{FF2B5EF4-FFF2-40B4-BE49-F238E27FC236}">
                <a16:creationId xmlns:a16="http://schemas.microsoft.com/office/drawing/2014/main" id="{7235C8CF-5174-445A-B92C-985C5C9CDDB1}"/>
              </a:ext>
            </a:extLst>
          </p:cNvPr>
          <p:cNvSpPr>
            <a:spLocks noGrp="1"/>
          </p:cNvSpPr>
          <p:nvPr>
            <p:ph type="title"/>
          </p:nvPr>
        </p:nvSpPr>
        <p:spPr/>
        <p:txBody>
          <a:bodyPr/>
          <a:lstStyle/>
          <a:p>
            <a:pPr eaLnBrk="1" hangingPunct="1"/>
            <a:r>
              <a:rPr lang="en-US" altLang="en-US">
                <a:latin typeface="Arial" panose="020B0604020202020204" pitchFamily="34" charset="0"/>
                <a:cs typeface="Arial" panose="020B0604020202020204" pitchFamily="34" charset="0"/>
              </a:rPr>
              <a:t>RAD – CHAP Milestones</a:t>
            </a:r>
          </a:p>
        </p:txBody>
      </p:sp>
      <p:sp>
        <p:nvSpPr>
          <p:cNvPr id="67588" name="Content Placeholder 2">
            <a:extLst>
              <a:ext uri="{FF2B5EF4-FFF2-40B4-BE49-F238E27FC236}">
                <a16:creationId xmlns:a16="http://schemas.microsoft.com/office/drawing/2014/main" id="{95E25F73-5AF8-451F-A86F-A51360F868BB}"/>
              </a:ext>
            </a:extLst>
          </p:cNvPr>
          <p:cNvSpPr>
            <a:spLocks noGrp="1"/>
          </p:cNvSpPr>
          <p:nvPr>
            <p:ph idx="1"/>
          </p:nvPr>
        </p:nvSpPr>
        <p:spPr/>
        <p:txBody>
          <a:bodyPr rtlCol="0">
            <a:normAutofit fontScale="77500" lnSpcReduction="20000"/>
          </a:bodyPr>
          <a:lstStyle/>
          <a:p>
            <a:pPr eaLnBrk="1" fontAlgn="auto" hangingPunct="1">
              <a:spcAft>
                <a:spcPts val="0"/>
              </a:spcAft>
              <a:defRPr/>
            </a:pPr>
            <a:r>
              <a:rPr lang="en-US" altLang="en-US" dirty="0">
                <a:latin typeface="Arial" charset="0"/>
                <a:cs typeface="Arial" charset="0"/>
              </a:rPr>
              <a:t>Concept Call</a:t>
            </a:r>
          </a:p>
          <a:p>
            <a:pPr lvl="1" eaLnBrk="1" fontAlgn="auto" hangingPunct="1">
              <a:spcAft>
                <a:spcPts val="0"/>
              </a:spcAft>
              <a:buFont typeface="Calibri" panose="020F0502020204030204" pitchFamily="34" charset="0"/>
              <a:buChar char="–"/>
              <a:defRPr/>
            </a:pPr>
            <a:r>
              <a:rPr lang="en-US" altLang="en-US" dirty="0">
                <a:latin typeface="Arial" charset="0"/>
                <a:cs typeface="Arial" charset="0"/>
              </a:rPr>
              <a:t>Lender</a:t>
            </a:r>
          </a:p>
          <a:p>
            <a:pPr eaLnBrk="1" fontAlgn="auto" hangingPunct="1">
              <a:spcAft>
                <a:spcPts val="0"/>
              </a:spcAft>
              <a:defRPr/>
            </a:pPr>
            <a:r>
              <a:rPr lang="en-US" altLang="en-US" dirty="0">
                <a:latin typeface="Arial" charset="0"/>
                <a:cs typeface="Arial" charset="0"/>
              </a:rPr>
              <a:t>30 Days</a:t>
            </a:r>
          </a:p>
          <a:p>
            <a:pPr lvl="1" eaLnBrk="1" fontAlgn="auto" hangingPunct="1">
              <a:spcAft>
                <a:spcPts val="0"/>
              </a:spcAft>
              <a:defRPr/>
            </a:pPr>
            <a:r>
              <a:rPr lang="en-US" altLang="en-US" dirty="0">
                <a:latin typeface="Arial" charset="0"/>
                <a:cs typeface="Arial" charset="0"/>
              </a:rPr>
              <a:t>Lender Engagement / Commitment Letter</a:t>
            </a:r>
          </a:p>
          <a:p>
            <a:pPr lvl="1" eaLnBrk="1" fontAlgn="auto" hangingPunct="1">
              <a:spcAft>
                <a:spcPts val="0"/>
              </a:spcAft>
              <a:defRPr/>
            </a:pPr>
            <a:r>
              <a:rPr lang="en-US" altLang="en-US" dirty="0">
                <a:latin typeface="Arial" charset="0"/>
                <a:cs typeface="Arial" charset="0"/>
              </a:rPr>
              <a:t>Development Team Capacity</a:t>
            </a:r>
          </a:p>
          <a:p>
            <a:pPr eaLnBrk="1" fontAlgn="auto" hangingPunct="1">
              <a:spcAft>
                <a:spcPts val="0"/>
              </a:spcAft>
              <a:defRPr/>
            </a:pPr>
            <a:r>
              <a:rPr lang="en-US" altLang="en-US" dirty="0">
                <a:latin typeface="Arial" charset="0"/>
                <a:cs typeface="Arial" charset="0"/>
              </a:rPr>
              <a:t>60 Days</a:t>
            </a:r>
          </a:p>
          <a:p>
            <a:pPr lvl="1" eaLnBrk="1" fontAlgn="auto" hangingPunct="1">
              <a:spcAft>
                <a:spcPts val="0"/>
              </a:spcAft>
              <a:defRPr/>
            </a:pPr>
            <a:r>
              <a:rPr lang="en-US" altLang="en-US" dirty="0">
                <a:latin typeface="Arial" charset="0"/>
                <a:cs typeface="Arial" charset="0"/>
              </a:rPr>
              <a:t>Amendment of Annual and 5 Year Plans</a:t>
            </a:r>
          </a:p>
          <a:p>
            <a:pPr lvl="1" eaLnBrk="1" fontAlgn="auto" hangingPunct="1">
              <a:spcAft>
                <a:spcPts val="0"/>
              </a:spcAft>
              <a:defRPr/>
            </a:pPr>
            <a:r>
              <a:rPr lang="en-US" altLang="en-US" dirty="0" err="1">
                <a:latin typeface="Arial" charset="0"/>
                <a:cs typeface="Arial" charset="0"/>
              </a:rPr>
              <a:t>PBRA</a:t>
            </a:r>
            <a:r>
              <a:rPr lang="en-US" altLang="en-US" dirty="0">
                <a:latin typeface="Arial" charset="0"/>
                <a:cs typeface="Arial" charset="0"/>
              </a:rPr>
              <a:t> or </a:t>
            </a:r>
            <a:r>
              <a:rPr lang="en-US" altLang="en-US" dirty="0" err="1">
                <a:latin typeface="Arial" charset="0"/>
                <a:cs typeface="Arial" charset="0"/>
              </a:rPr>
              <a:t>PBV</a:t>
            </a:r>
            <a:r>
              <a:rPr lang="en-US" altLang="en-US" dirty="0">
                <a:latin typeface="Arial" charset="0"/>
                <a:cs typeface="Arial" charset="0"/>
              </a:rPr>
              <a:t> (voucher agency)</a:t>
            </a:r>
          </a:p>
          <a:p>
            <a:pPr eaLnBrk="1" fontAlgn="auto" hangingPunct="1">
              <a:spcAft>
                <a:spcPts val="0"/>
              </a:spcAft>
              <a:defRPr/>
            </a:pPr>
            <a:r>
              <a:rPr lang="en-US" altLang="en-US" dirty="0">
                <a:latin typeface="Arial" charset="0"/>
                <a:cs typeface="Arial" charset="0"/>
              </a:rPr>
              <a:t>90 Days</a:t>
            </a:r>
          </a:p>
          <a:p>
            <a:pPr lvl="1" eaLnBrk="1" fontAlgn="auto" hangingPunct="1">
              <a:spcAft>
                <a:spcPts val="0"/>
              </a:spcAft>
              <a:defRPr/>
            </a:pPr>
            <a:r>
              <a:rPr lang="en-US" altLang="en-US" dirty="0">
                <a:latin typeface="Arial" charset="0"/>
                <a:cs typeface="Arial" charset="0"/>
              </a:rPr>
              <a:t>Due Diligence Certification</a:t>
            </a:r>
          </a:p>
          <a:p>
            <a:pPr eaLnBrk="1" fontAlgn="auto" hangingPunct="1">
              <a:spcAft>
                <a:spcPts val="0"/>
              </a:spcAft>
              <a:defRPr/>
            </a:pPr>
            <a:r>
              <a:rPr lang="en-US" altLang="en-US" dirty="0">
                <a:latin typeface="Arial" charset="0"/>
                <a:cs typeface="Arial" charset="0"/>
              </a:rPr>
              <a:t>150 Days</a:t>
            </a:r>
          </a:p>
          <a:p>
            <a:pPr lvl="1" eaLnBrk="1" fontAlgn="auto" hangingPunct="1">
              <a:spcAft>
                <a:spcPts val="0"/>
              </a:spcAft>
              <a:defRPr/>
            </a:pPr>
            <a:r>
              <a:rPr lang="en-US" altLang="en-US" dirty="0">
                <a:latin typeface="Arial" charset="0"/>
                <a:cs typeface="Arial" charset="0"/>
              </a:rPr>
              <a:t>Firm Commitment Certification</a:t>
            </a:r>
          </a:p>
        </p:txBody>
      </p:sp>
    </p:spTree>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8610" name="Title 1">
            <a:extLst>
              <a:ext uri="{FF2B5EF4-FFF2-40B4-BE49-F238E27FC236}">
                <a16:creationId xmlns:a16="http://schemas.microsoft.com/office/drawing/2014/main" id="{23BBBDD2-A4D5-4738-A676-A9EBFFB4019B}"/>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RAD – CHAP Milestones, Cont’d</a:t>
            </a:r>
          </a:p>
        </p:txBody>
      </p:sp>
      <p:sp>
        <p:nvSpPr>
          <p:cNvPr id="68611" name="Content Placeholder 2">
            <a:extLst>
              <a:ext uri="{FF2B5EF4-FFF2-40B4-BE49-F238E27FC236}">
                <a16:creationId xmlns:a16="http://schemas.microsoft.com/office/drawing/2014/main" id="{3B24DEA2-28CA-47D7-911A-EE536944B149}"/>
              </a:ext>
            </a:extLst>
          </p:cNvPr>
          <p:cNvSpPr>
            <a:spLocks noGrp="1"/>
          </p:cNvSpPr>
          <p:nvPr>
            <p:ph idx="1"/>
          </p:nvPr>
        </p:nvSpPr>
        <p:spPr>
          <a:xfrm>
            <a:off x="304800" y="1600200"/>
            <a:ext cx="8229600" cy="4343400"/>
          </a:xfrm>
        </p:spPr>
        <p:txBody>
          <a:bodyPr rtlCol="0">
            <a:normAutofit fontScale="92500" lnSpcReduction="10000"/>
          </a:bodyPr>
          <a:lstStyle/>
          <a:p>
            <a:pPr eaLnBrk="1" fontAlgn="auto" hangingPunct="1">
              <a:spcAft>
                <a:spcPts val="0"/>
              </a:spcAft>
              <a:defRPr/>
            </a:pPr>
            <a:r>
              <a:rPr lang="en-US" altLang="en-US">
                <a:latin typeface="Arial" charset="0"/>
                <a:cs typeface="Arial" charset="0"/>
              </a:rPr>
              <a:t>180 Days</a:t>
            </a:r>
          </a:p>
          <a:p>
            <a:pPr lvl="1" eaLnBrk="1" fontAlgn="auto" hangingPunct="1">
              <a:spcAft>
                <a:spcPts val="0"/>
              </a:spcAft>
              <a:defRPr/>
            </a:pPr>
            <a:r>
              <a:rPr lang="en-US" altLang="en-US">
                <a:latin typeface="Arial" charset="0"/>
                <a:cs typeface="Arial" charset="0"/>
              </a:rPr>
              <a:t>Financing Plan</a:t>
            </a:r>
          </a:p>
          <a:p>
            <a:pPr eaLnBrk="1" fontAlgn="auto" hangingPunct="1">
              <a:spcAft>
                <a:spcPts val="0"/>
              </a:spcAft>
              <a:defRPr/>
            </a:pPr>
            <a:r>
              <a:rPr lang="en-US" altLang="en-US">
                <a:latin typeface="Arial" charset="0"/>
                <a:cs typeface="Arial" charset="0"/>
              </a:rPr>
              <a:t>320 Days</a:t>
            </a:r>
          </a:p>
          <a:p>
            <a:pPr lvl="1" eaLnBrk="1" fontAlgn="auto" hangingPunct="1">
              <a:spcAft>
                <a:spcPts val="0"/>
              </a:spcAft>
              <a:defRPr/>
            </a:pPr>
            <a:r>
              <a:rPr lang="en-US" altLang="en-US">
                <a:latin typeface="Arial" charset="0"/>
                <a:cs typeface="Arial" charset="0"/>
              </a:rPr>
              <a:t>Firm Commitment: FHA</a:t>
            </a:r>
          </a:p>
          <a:p>
            <a:pPr lvl="1" eaLnBrk="1" fontAlgn="auto" hangingPunct="1">
              <a:spcAft>
                <a:spcPts val="0"/>
              </a:spcAft>
              <a:defRPr/>
            </a:pPr>
            <a:r>
              <a:rPr lang="en-US" altLang="en-US">
                <a:latin typeface="Arial" charset="0"/>
                <a:cs typeface="Arial" charset="0"/>
              </a:rPr>
              <a:t>Issuance of RCC</a:t>
            </a:r>
          </a:p>
          <a:p>
            <a:pPr eaLnBrk="1" fontAlgn="auto" hangingPunct="1">
              <a:spcAft>
                <a:spcPts val="0"/>
              </a:spcAft>
              <a:defRPr/>
            </a:pPr>
            <a:r>
              <a:rPr lang="en-US" altLang="en-US">
                <a:latin typeface="Arial" charset="0"/>
                <a:cs typeface="Arial" charset="0"/>
              </a:rPr>
              <a:t>30 Days of RCC</a:t>
            </a:r>
          </a:p>
          <a:p>
            <a:pPr lvl="1" eaLnBrk="1" fontAlgn="auto" hangingPunct="1">
              <a:spcAft>
                <a:spcPts val="0"/>
              </a:spcAft>
              <a:defRPr/>
            </a:pPr>
            <a:r>
              <a:rPr lang="en-US" altLang="en-US">
                <a:latin typeface="Arial" charset="0"/>
                <a:cs typeface="Arial" charset="0"/>
              </a:rPr>
              <a:t>Signed and returned</a:t>
            </a:r>
          </a:p>
          <a:p>
            <a:pPr eaLnBrk="1" fontAlgn="auto" hangingPunct="1">
              <a:spcAft>
                <a:spcPts val="0"/>
              </a:spcAft>
              <a:defRPr/>
            </a:pPr>
            <a:r>
              <a:rPr lang="en-US" altLang="en-US">
                <a:latin typeface="Arial" charset="0"/>
                <a:cs typeface="Arial" charset="0"/>
              </a:rPr>
              <a:t>90 Days of RCC</a:t>
            </a:r>
          </a:p>
          <a:p>
            <a:pPr lvl="1" eaLnBrk="1" fontAlgn="auto" hangingPunct="1">
              <a:spcAft>
                <a:spcPts val="0"/>
              </a:spcAft>
              <a:defRPr/>
            </a:pPr>
            <a:r>
              <a:rPr lang="en-US" altLang="en-US">
                <a:latin typeface="Arial" charset="0"/>
                <a:cs typeface="Arial" charset="0"/>
              </a:rPr>
              <a:t>Close (360 Days from CHAP issuance)</a:t>
            </a:r>
          </a:p>
        </p:txBody>
      </p:sp>
      <p:pic>
        <p:nvPicPr>
          <p:cNvPr id="129028" name="Picture 2" descr="C:\Users\HLH01\Pictures\time-bomb_dynamite.jpg">
            <a:extLst>
              <a:ext uri="{FF2B5EF4-FFF2-40B4-BE49-F238E27FC236}">
                <a16:creationId xmlns:a16="http://schemas.microsoft.com/office/drawing/2014/main" id="{A01DC46B-9E29-4305-9BBE-62FDA494C9D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971925" y="1676400"/>
            <a:ext cx="5064125" cy="2819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1074" name="Picture 3" descr="C:\Users\HLH01\Pictures\Teamwork-lessons-from-high-seas-sailing.jpg">
            <a:extLst>
              <a:ext uri="{FF2B5EF4-FFF2-40B4-BE49-F238E27FC236}">
                <a16:creationId xmlns:a16="http://schemas.microsoft.com/office/drawing/2014/main" id="{F0A378AE-E195-45A1-BB2C-FA777D3B0F6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257800" y="1143000"/>
            <a:ext cx="3581400" cy="2387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1075" name="Title 1">
            <a:extLst>
              <a:ext uri="{FF2B5EF4-FFF2-40B4-BE49-F238E27FC236}">
                <a16:creationId xmlns:a16="http://schemas.microsoft.com/office/drawing/2014/main" id="{B58A7489-3F99-45F8-8006-6F538F639158}"/>
              </a:ext>
            </a:extLst>
          </p:cNvPr>
          <p:cNvSpPr>
            <a:spLocks noGrp="1"/>
          </p:cNvSpPr>
          <p:nvPr>
            <p:ph type="title"/>
          </p:nvPr>
        </p:nvSpPr>
        <p:spPr/>
        <p:txBody>
          <a:bodyPr/>
          <a:lstStyle/>
          <a:p>
            <a:pPr eaLnBrk="1" hangingPunct="1"/>
            <a:r>
              <a:rPr lang="en-US" altLang="en-US" dirty="0">
                <a:latin typeface="Arial" panose="020B0604020202020204" pitchFamily="34" charset="0"/>
                <a:cs typeface="Arial" panose="020B0604020202020204" pitchFamily="34" charset="0"/>
              </a:rPr>
              <a:t>RAD – To Do List</a:t>
            </a:r>
          </a:p>
        </p:txBody>
      </p:sp>
      <p:sp>
        <p:nvSpPr>
          <p:cNvPr id="69635" name="Content Placeholder 2">
            <a:extLst>
              <a:ext uri="{FF2B5EF4-FFF2-40B4-BE49-F238E27FC236}">
                <a16:creationId xmlns:a16="http://schemas.microsoft.com/office/drawing/2014/main" id="{848DFF53-4D83-4DA0-B510-E7BD80D11B65}"/>
              </a:ext>
            </a:extLst>
          </p:cNvPr>
          <p:cNvSpPr>
            <a:spLocks noGrp="1"/>
          </p:cNvSpPr>
          <p:nvPr>
            <p:ph idx="1"/>
          </p:nvPr>
        </p:nvSpPr>
        <p:spPr>
          <a:xfrm>
            <a:off x="304800" y="1600200"/>
            <a:ext cx="8229600" cy="4343400"/>
          </a:xfrm>
        </p:spPr>
        <p:txBody>
          <a:bodyPr rtlCol="0">
            <a:normAutofit fontScale="70000" lnSpcReduction="20000"/>
          </a:bodyPr>
          <a:lstStyle/>
          <a:p>
            <a:pPr eaLnBrk="1" fontAlgn="auto" hangingPunct="1">
              <a:spcAft>
                <a:spcPts val="0"/>
              </a:spcAft>
              <a:defRPr/>
            </a:pPr>
            <a:r>
              <a:rPr lang="en-US" altLang="en-US" dirty="0">
                <a:latin typeface="Arial" charset="0"/>
                <a:cs typeface="Arial" charset="0"/>
              </a:rPr>
              <a:t>Assemble a Team</a:t>
            </a:r>
          </a:p>
          <a:p>
            <a:pPr lvl="1" eaLnBrk="1" fontAlgn="auto" hangingPunct="1">
              <a:spcAft>
                <a:spcPts val="0"/>
              </a:spcAft>
              <a:defRPr/>
            </a:pPr>
            <a:r>
              <a:rPr lang="en-US" altLang="en-US" dirty="0">
                <a:latin typeface="Arial" charset="0"/>
                <a:cs typeface="Arial" charset="0"/>
              </a:rPr>
              <a:t>Developers</a:t>
            </a:r>
          </a:p>
          <a:p>
            <a:pPr lvl="1" eaLnBrk="1" fontAlgn="auto" hangingPunct="1">
              <a:spcAft>
                <a:spcPts val="0"/>
              </a:spcAft>
              <a:defRPr/>
            </a:pPr>
            <a:r>
              <a:rPr lang="en-US" altLang="en-US" dirty="0">
                <a:latin typeface="Arial" charset="0"/>
                <a:cs typeface="Arial" charset="0"/>
              </a:rPr>
              <a:t>Accountants</a:t>
            </a:r>
          </a:p>
          <a:p>
            <a:pPr lvl="1" eaLnBrk="1" fontAlgn="auto" hangingPunct="1">
              <a:spcAft>
                <a:spcPts val="0"/>
              </a:spcAft>
              <a:defRPr/>
            </a:pPr>
            <a:r>
              <a:rPr lang="en-US" altLang="en-US" dirty="0">
                <a:latin typeface="Arial" charset="0"/>
                <a:cs typeface="Arial" charset="0"/>
              </a:rPr>
              <a:t>Financial Advisors</a:t>
            </a:r>
          </a:p>
          <a:p>
            <a:pPr lvl="1" eaLnBrk="1" fontAlgn="auto" hangingPunct="1">
              <a:spcAft>
                <a:spcPts val="0"/>
              </a:spcAft>
              <a:defRPr/>
            </a:pPr>
            <a:r>
              <a:rPr lang="en-US" altLang="en-US" dirty="0">
                <a:latin typeface="Arial" charset="0"/>
                <a:cs typeface="Arial" charset="0"/>
              </a:rPr>
              <a:t>Lawyers</a:t>
            </a:r>
          </a:p>
          <a:p>
            <a:pPr eaLnBrk="1" fontAlgn="auto" hangingPunct="1">
              <a:spcAft>
                <a:spcPts val="0"/>
              </a:spcAft>
              <a:defRPr/>
            </a:pPr>
            <a:r>
              <a:rPr lang="en-US" altLang="en-US" dirty="0">
                <a:latin typeface="Arial" charset="0"/>
                <a:cs typeface="Arial" charset="0"/>
              </a:rPr>
              <a:t>Examine the Numbers, Closely</a:t>
            </a:r>
          </a:p>
          <a:p>
            <a:pPr lvl="1" eaLnBrk="1" fontAlgn="auto" hangingPunct="1">
              <a:spcAft>
                <a:spcPts val="0"/>
              </a:spcAft>
              <a:defRPr/>
            </a:pPr>
            <a:r>
              <a:rPr lang="en-US" altLang="en-US" dirty="0">
                <a:latin typeface="Arial" charset="0"/>
                <a:cs typeface="Arial" charset="0"/>
              </a:rPr>
              <a:t>“Lean Not on Your Understanding…” nor merely on those who stand to gain</a:t>
            </a:r>
          </a:p>
          <a:p>
            <a:pPr eaLnBrk="1" fontAlgn="auto" hangingPunct="1">
              <a:spcAft>
                <a:spcPts val="0"/>
              </a:spcAft>
              <a:defRPr/>
            </a:pPr>
            <a:r>
              <a:rPr lang="en-US" altLang="en-US" dirty="0">
                <a:latin typeface="Arial" charset="0"/>
                <a:cs typeface="Arial" charset="0"/>
              </a:rPr>
              <a:t>Start eating the elephant</a:t>
            </a:r>
          </a:p>
          <a:p>
            <a:pPr lvl="1" eaLnBrk="1" fontAlgn="auto" hangingPunct="1">
              <a:spcAft>
                <a:spcPts val="0"/>
              </a:spcAft>
              <a:defRPr/>
            </a:pPr>
            <a:r>
              <a:rPr lang="en-US" altLang="en-US" dirty="0">
                <a:latin typeface="Arial" charset="0"/>
                <a:cs typeface="Arial" charset="0"/>
              </a:rPr>
              <a:t>Relocation Notices</a:t>
            </a:r>
          </a:p>
          <a:p>
            <a:pPr lvl="1" eaLnBrk="1" fontAlgn="auto" hangingPunct="1">
              <a:spcAft>
                <a:spcPts val="0"/>
              </a:spcAft>
              <a:defRPr/>
            </a:pPr>
            <a:r>
              <a:rPr lang="en-US" altLang="en-US" dirty="0">
                <a:latin typeface="Arial" charset="0"/>
                <a:cs typeface="Arial" charset="0"/>
              </a:rPr>
              <a:t>Resident Consultations / Notice of Lease Termination</a:t>
            </a:r>
          </a:p>
          <a:p>
            <a:pPr lvl="1" eaLnBrk="1" fontAlgn="auto" hangingPunct="1">
              <a:spcAft>
                <a:spcPts val="0"/>
              </a:spcAft>
              <a:defRPr/>
            </a:pPr>
            <a:r>
              <a:rPr lang="en-US" altLang="en-US" dirty="0">
                <a:latin typeface="Arial" charset="0"/>
                <a:cs typeface="Arial" charset="0"/>
              </a:rPr>
              <a:t>Title</a:t>
            </a:r>
          </a:p>
          <a:p>
            <a:pPr lvl="1" eaLnBrk="1" fontAlgn="auto" hangingPunct="1">
              <a:spcAft>
                <a:spcPts val="0"/>
              </a:spcAft>
              <a:defRPr/>
            </a:pPr>
            <a:r>
              <a:rPr lang="en-US" altLang="en-US" dirty="0">
                <a:latin typeface="Arial" charset="0"/>
                <a:cs typeface="Arial" charset="0"/>
              </a:rPr>
              <a:t>Begin Regular Conversations with the Transaction Manager</a:t>
            </a:r>
          </a:p>
          <a:p>
            <a:pPr lvl="1" eaLnBrk="1" fontAlgn="auto" hangingPunct="1">
              <a:spcAft>
                <a:spcPts val="0"/>
              </a:spcAft>
              <a:defRPr/>
            </a:pPr>
            <a:endParaRPr lang="en-US" altLang="en-US" dirty="0">
              <a:latin typeface="Arial" charset="0"/>
              <a:cs typeface="Arial" charset="0"/>
            </a:endParaRPr>
          </a:p>
          <a:p>
            <a:pPr lvl="1" eaLnBrk="1" fontAlgn="auto" hangingPunct="1">
              <a:spcAft>
                <a:spcPts val="0"/>
              </a:spcAft>
              <a:defRPr/>
            </a:pPr>
            <a:endParaRPr lang="en-US" altLang="en-US" dirty="0">
              <a:latin typeface="Arial" charset="0"/>
              <a:cs typeface="Arial" charset="0"/>
            </a:endParaRPr>
          </a:p>
        </p:txBody>
      </p:sp>
    </p:spTree>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8" name="Title 1">
            <a:extLst>
              <a:ext uri="{FF2B5EF4-FFF2-40B4-BE49-F238E27FC236}">
                <a16:creationId xmlns:a16="http://schemas.microsoft.com/office/drawing/2014/main" id="{75DA50F3-7C29-4720-AA72-0078BDB3A24D}"/>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RAD – Relocation Requirements</a:t>
            </a:r>
          </a:p>
        </p:txBody>
      </p:sp>
      <p:sp>
        <p:nvSpPr>
          <p:cNvPr id="70659" name="Content Placeholder 2">
            <a:extLst>
              <a:ext uri="{FF2B5EF4-FFF2-40B4-BE49-F238E27FC236}">
                <a16:creationId xmlns:a16="http://schemas.microsoft.com/office/drawing/2014/main" id="{8884455A-16E0-4BD7-884B-3F7C13544C2A}"/>
              </a:ext>
            </a:extLst>
          </p:cNvPr>
          <p:cNvSpPr>
            <a:spLocks noGrp="1"/>
          </p:cNvSpPr>
          <p:nvPr>
            <p:ph idx="1"/>
          </p:nvPr>
        </p:nvSpPr>
        <p:spPr>
          <a:xfrm>
            <a:off x="304800" y="1600200"/>
            <a:ext cx="8229600" cy="4800600"/>
          </a:xfrm>
        </p:spPr>
        <p:txBody>
          <a:bodyPr rtlCol="0">
            <a:normAutofit fontScale="92500"/>
          </a:bodyPr>
          <a:lstStyle/>
          <a:p>
            <a:pPr lvl="1" eaLnBrk="1" fontAlgn="auto" hangingPunct="1">
              <a:spcAft>
                <a:spcPts val="0"/>
              </a:spcAft>
              <a:buFont typeface="Wingdings" panose="05000000000000000000" pitchFamily="2" charset="2"/>
              <a:buChar char="v"/>
              <a:defRPr/>
            </a:pPr>
            <a:r>
              <a:rPr lang="en-US" altLang="en-US" sz="2200" dirty="0">
                <a:latin typeface="Arial" charset="0"/>
                <a:cs typeface="Arial" charset="0"/>
              </a:rPr>
              <a:t> RAD Information Notice (</a:t>
            </a:r>
            <a:r>
              <a:rPr lang="en-US" altLang="en-US" sz="2200" dirty="0" err="1">
                <a:latin typeface="Arial" charset="0"/>
                <a:cs typeface="Arial" charset="0"/>
              </a:rPr>
              <a:t>RIN</a:t>
            </a:r>
            <a:r>
              <a:rPr lang="en-US" altLang="en-US" sz="2200" dirty="0">
                <a:latin typeface="Arial" charset="0"/>
                <a:cs typeface="Arial" charset="0"/>
              </a:rPr>
              <a:t>)</a:t>
            </a:r>
          </a:p>
          <a:p>
            <a:pPr lvl="2" eaLnBrk="1" fontAlgn="auto" hangingPunct="1">
              <a:spcAft>
                <a:spcPts val="0"/>
              </a:spcAft>
              <a:defRPr/>
            </a:pPr>
            <a:r>
              <a:rPr lang="en-US" altLang="en-US" sz="2200" dirty="0">
                <a:latin typeface="Arial" charset="0"/>
                <a:cs typeface="Arial" charset="0"/>
              </a:rPr>
              <a:t>Very beginning of RAD process – overview of info</a:t>
            </a:r>
          </a:p>
          <a:p>
            <a:pPr lvl="2" eaLnBrk="1" fontAlgn="auto" hangingPunct="1">
              <a:spcAft>
                <a:spcPts val="0"/>
              </a:spcAft>
              <a:defRPr/>
            </a:pPr>
            <a:r>
              <a:rPr lang="en-US" altLang="en-US" sz="2200" dirty="0">
                <a:latin typeface="Arial" charset="0"/>
                <a:cs typeface="Arial" charset="0"/>
              </a:rPr>
              <a:t>Sent whether or not relocation is anticipated</a:t>
            </a:r>
          </a:p>
          <a:p>
            <a:pPr lvl="2" eaLnBrk="1" fontAlgn="auto" hangingPunct="1">
              <a:spcAft>
                <a:spcPts val="0"/>
              </a:spcAft>
              <a:defRPr/>
            </a:pPr>
            <a:r>
              <a:rPr lang="en-US" altLang="en-US" sz="2200" dirty="0">
                <a:latin typeface="Arial" charset="0"/>
                <a:cs typeface="Arial" charset="0"/>
              </a:rPr>
              <a:t>Sent prior to 1st of the 2 required pre-application resident meetings</a:t>
            </a:r>
          </a:p>
          <a:p>
            <a:pPr marL="914400" lvl="2" indent="0" eaLnBrk="1" fontAlgn="auto" hangingPunct="1">
              <a:spcAft>
                <a:spcPts val="0"/>
              </a:spcAft>
              <a:buFont typeface="Arial" panose="020B0604020202020204" pitchFamily="34" charset="0"/>
              <a:buNone/>
              <a:defRPr/>
            </a:pPr>
            <a:endParaRPr lang="en-US" altLang="en-US" sz="2200" dirty="0">
              <a:latin typeface="Arial" charset="0"/>
              <a:cs typeface="Arial" charset="0"/>
            </a:endParaRPr>
          </a:p>
          <a:p>
            <a:pPr lvl="1" eaLnBrk="1" fontAlgn="auto" hangingPunct="1">
              <a:spcAft>
                <a:spcPts val="0"/>
              </a:spcAft>
              <a:buFont typeface="Wingdings" panose="05000000000000000000" pitchFamily="2" charset="2"/>
              <a:buChar char="v"/>
              <a:defRPr/>
            </a:pPr>
            <a:r>
              <a:rPr lang="en-US" altLang="en-US" sz="2200" dirty="0">
                <a:latin typeface="Arial" charset="0"/>
                <a:cs typeface="Arial" charset="0"/>
              </a:rPr>
              <a:t> Pre-Concept Call Meeting</a:t>
            </a:r>
          </a:p>
          <a:p>
            <a:pPr lvl="2" eaLnBrk="1" fontAlgn="auto" hangingPunct="1">
              <a:spcAft>
                <a:spcPts val="0"/>
              </a:spcAft>
              <a:defRPr/>
            </a:pPr>
            <a:r>
              <a:rPr lang="en-US" altLang="en-US" sz="2200" dirty="0">
                <a:latin typeface="Arial" charset="0"/>
                <a:cs typeface="Arial" charset="0"/>
              </a:rPr>
              <a:t>New to REV-4</a:t>
            </a:r>
          </a:p>
          <a:p>
            <a:pPr marL="914400" lvl="2" indent="0" eaLnBrk="1" fontAlgn="auto" hangingPunct="1">
              <a:spcAft>
                <a:spcPts val="0"/>
              </a:spcAft>
              <a:buFont typeface="Arial" charset="0"/>
              <a:buNone/>
              <a:defRPr/>
            </a:pPr>
            <a:r>
              <a:rPr lang="en-US" altLang="en-US" sz="1800" dirty="0">
                <a:latin typeface="Arial" charset="0"/>
                <a:cs typeface="Arial" charset="0"/>
              </a:rPr>
              <a:t> </a:t>
            </a:r>
          </a:p>
          <a:p>
            <a:pPr lvl="1" eaLnBrk="1" fontAlgn="auto" hangingPunct="1">
              <a:spcAft>
                <a:spcPts val="0"/>
              </a:spcAft>
              <a:buFont typeface="Wingdings" panose="05000000000000000000" pitchFamily="2" charset="2"/>
              <a:buChar char="v"/>
              <a:defRPr/>
            </a:pPr>
            <a:r>
              <a:rPr lang="en-US" altLang="en-US" sz="2200" dirty="0">
                <a:latin typeface="Arial" charset="0"/>
                <a:cs typeface="Arial" charset="0"/>
              </a:rPr>
              <a:t>Notification of Return</a:t>
            </a:r>
          </a:p>
          <a:p>
            <a:pPr lvl="2" eaLnBrk="1" fontAlgn="auto" hangingPunct="1">
              <a:spcAft>
                <a:spcPts val="0"/>
              </a:spcAft>
              <a:defRPr/>
            </a:pPr>
            <a:r>
              <a:rPr lang="en-US" altLang="en-US" sz="2200" dirty="0">
                <a:latin typeface="Arial" charset="0"/>
                <a:cs typeface="Arial" charset="0"/>
              </a:rPr>
              <a:t>Notification to residents timing of move back to the property </a:t>
            </a:r>
          </a:p>
          <a:p>
            <a:pPr lvl="2" eaLnBrk="1" fontAlgn="auto" hangingPunct="1">
              <a:spcAft>
                <a:spcPts val="0"/>
              </a:spcAft>
              <a:defRPr/>
            </a:pPr>
            <a:r>
              <a:rPr lang="en-US" altLang="en-US" sz="2200" dirty="0">
                <a:latin typeface="Arial" charset="0"/>
                <a:cs typeface="Arial" charset="0"/>
              </a:rPr>
              <a:t>In advance of the return by 15% of the duration of temporary relocation or 90 days, whichever is less</a:t>
            </a:r>
          </a:p>
          <a:p>
            <a:pPr lvl="1" eaLnBrk="1" fontAlgn="auto" hangingPunct="1">
              <a:spcAft>
                <a:spcPts val="0"/>
              </a:spcAft>
              <a:defRPr/>
            </a:pPr>
            <a:endParaRPr lang="en-US" altLang="en-US" dirty="0">
              <a:latin typeface="Arial" charset="0"/>
              <a:cs typeface="Arial" charset="0"/>
            </a:endParaRPr>
          </a:p>
        </p:txBody>
      </p:sp>
    </p:spTree>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8" name="Title 1">
            <a:extLst>
              <a:ext uri="{FF2B5EF4-FFF2-40B4-BE49-F238E27FC236}">
                <a16:creationId xmlns:a16="http://schemas.microsoft.com/office/drawing/2014/main" id="{D4D4F0C4-CE1A-4585-A620-4FC85D7DE4A5}"/>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RAD – Relocation Requirements</a:t>
            </a:r>
          </a:p>
        </p:txBody>
      </p:sp>
      <p:sp>
        <p:nvSpPr>
          <p:cNvPr id="70659" name="Content Placeholder 2">
            <a:extLst>
              <a:ext uri="{FF2B5EF4-FFF2-40B4-BE49-F238E27FC236}">
                <a16:creationId xmlns:a16="http://schemas.microsoft.com/office/drawing/2014/main" id="{F236DCFD-CB1A-46EA-97E4-6A31476BA63B}"/>
              </a:ext>
            </a:extLst>
          </p:cNvPr>
          <p:cNvSpPr>
            <a:spLocks noGrp="1"/>
          </p:cNvSpPr>
          <p:nvPr>
            <p:ph idx="1"/>
          </p:nvPr>
        </p:nvSpPr>
        <p:spPr>
          <a:xfrm>
            <a:off x="304800" y="1600200"/>
            <a:ext cx="8229600" cy="4343400"/>
          </a:xfrm>
        </p:spPr>
        <p:txBody>
          <a:bodyPr rtlCol="0">
            <a:normAutofit lnSpcReduction="10000"/>
          </a:bodyPr>
          <a:lstStyle/>
          <a:p>
            <a:pPr lvl="1" eaLnBrk="1" fontAlgn="auto" hangingPunct="1">
              <a:spcAft>
                <a:spcPts val="0"/>
              </a:spcAft>
              <a:buFont typeface="Wingdings" panose="05000000000000000000" pitchFamily="2" charset="2"/>
              <a:buChar char="v"/>
              <a:defRPr/>
            </a:pPr>
            <a:r>
              <a:rPr lang="en-US" altLang="en-US" sz="2000" dirty="0">
                <a:latin typeface="Arial" charset="0"/>
                <a:cs typeface="Arial" charset="0"/>
              </a:rPr>
              <a:t> General Information Notice (GIN)</a:t>
            </a:r>
          </a:p>
          <a:p>
            <a:pPr lvl="2" eaLnBrk="1" fontAlgn="auto" hangingPunct="1">
              <a:spcAft>
                <a:spcPts val="0"/>
              </a:spcAft>
              <a:defRPr/>
            </a:pPr>
            <a:r>
              <a:rPr lang="en-US" altLang="en-US" sz="2000" dirty="0" err="1">
                <a:latin typeface="Arial" charset="0"/>
                <a:cs typeface="Arial" charset="0"/>
              </a:rPr>
              <a:t>URA</a:t>
            </a:r>
            <a:r>
              <a:rPr lang="en-US" altLang="en-US" sz="2000" dirty="0">
                <a:latin typeface="Arial" charset="0"/>
                <a:cs typeface="Arial" charset="0"/>
              </a:rPr>
              <a:t> determines when it is required – not all cases</a:t>
            </a:r>
          </a:p>
          <a:p>
            <a:pPr lvl="2" eaLnBrk="1" fontAlgn="auto" hangingPunct="1">
              <a:spcAft>
                <a:spcPts val="0"/>
              </a:spcAft>
              <a:defRPr/>
            </a:pPr>
            <a:r>
              <a:rPr lang="en-US" altLang="en-US" sz="2000" dirty="0">
                <a:latin typeface="Arial" charset="0"/>
                <a:cs typeface="Arial" charset="0"/>
              </a:rPr>
              <a:t>To be sent “as soon as feasible” (30 days after the CHAP) when there will be acquisition, rehab or demolition</a:t>
            </a:r>
          </a:p>
          <a:p>
            <a:pPr lvl="2" eaLnBrk="1" fontAlgn="auto" hangingPunct="1">
              <a:spcAft>
                <a:spcPts val="0"/>
              </a:spcAft>
              <a:defRPr/>
            </a:pPr>
            <a:r>
              <a:rPr lang="en-US" altLang="en-US" sz="2000" dirty="0" err="1">
                <a:latin typeface="Arial" charset="0"/>
                <a:cs typeface="Arial" charset="0"/>
              </a:rPr>
              <a:t>PHAs</a:t>
            </a:r>
            <a:r>
              <a:rPr lang="en-US" altLang="en-US" sz="2000" dirty="0">
                <a:latin typeface="Arial" charset="0"/>
                <a:cs typeface="Arial" charset="0"/>
              </a:rPr>
              <a:t> may choose to send the GIN with the </a:t>
            </a:r>
            <a:r>
              <a:rPr lang="en-US" altLang="en-US" sz="2000" dirty="0" err="1">
                <a:latin typeface="Arial" charset="0"/>
                <a:cs typeface="Arial" charset="0"/>
              </a:rPr>
              <a:t>RIN</a:t>
            </a:r>
            <a:r>
              <a:rPr lang="en-US" altLang="en-US" sz="2000" dirty="0">
                <a:latin typeface="Arial" charset="0"/>
                <a:cs typeface="Arial" charset="0"/>
              </a:rPr>
              <a:t>. </a:t>
            </a:r>
          </a:p>
          <a:p>
            <a:pPr marL="914400" lvl="2" indent="0" eaLnBrk="1" fontAlgn="auto" hangingPunct="1">
              <a:spcAft>
                <a:spcPts val="0"/>
              </a:spcAft>
              <a:buFont typeface="Arial" panose="020B0604020202020204" pitchFamily="34" charset="0"/>
              <a:buNone/>
              <a:defRPr/>
            </a:pPr>
            <a:endParaRPr lang="en-US" altLang="en-US" sz="2000" dirty="0">
              <a:latin typeface="Arial" charset="0"/>
              <a:cs typeface="Arial" charset="0"/>
            </a:endParaRPr>
          </a:p>
          <a:p>
            <a:pPr lvl="1" eaLnBrk="1" fontAlgn="auto" hangingPunct="1">
              <a:spcAft>
                <a:spcPts val="0"/>
              </a:spcAft>
              <a:buFont typeface="Wingdings" panose="05000000000000000000" pitchFamily="2" charset="2"/>
              <a:buChar char="v"/>
              <a:defRPr/>
            </a:pPr>
            <a:r>
              <a:rPr lang="en-US" altLang="en-US" sz="2000" dirty="0">
                <a:latin typeface="Arial" charset="0"/>
                <a:cs typeface="Arial" charset="0"/>
              </a:rPr>
              <a:t> Notice of Relocation</a:t>
            </a:r>
          </a:p>
          <a:p>
            <a:pPr lvl="2" eaLnBrk="1" fontAlgn="auto" hangingPunct="1">
              <a:spcAft>
                <a:spcPts val="0"/>
              </a:spcAft>
              <a:defRPr/>
            </a:pPr>
            <a:r>
              <a:rPr lang="en-US" altLang="en-US" sz="2000" dirty="0">
                <a:latin typeface="Arial" charset="0"/>
                <a:cs typeface="Arial" charset="0"/>
              </a:rPr>
              <a:t>Details the relocation plans for each specific household</a:t>
            </a:r>
          </a:p>
          <a:p>
            <a:pPr lvl="2" eaLnBrk="1" fontAlgn="auto" hangingPunct="1">
              <a:spcAft>
                <a:spcPts val="0"/>
              </a:spcAft>
              <a:defRPr/>
            </a:pPr>
            <a:r>
              <a:rPr lang="en-US" altLang="en-US" sz="2000" dirty="0">
                <a:latin typeface="Arial" charset="0"/>
                <a:cs typeface="Arial" charset="0"/>
              </a:rPr>
              <a:t>Can be sent after </a:t>
            </a:r>
            <a:r>
              <a:rPr lang="en-US" altLang="en-US" sz="2000" dirty="0" err="1">
                <a:latin typeface="Arial" charset="0"/>
                <a:cs typeface="Arial" charset="0"/>
              </a:rPr>
              <a:t>RCC</a:t>
            </a:r>
            <a:r>
              <a:rPr lang="en-US" altLang="en-US" sz="2000" dirty="0">
                <a:latin typeface="Arial" charset="0"/>
                <a:cs typeface="Arial" charset="0"/>
              </a:rPr>
              <a:t> effective date or issuance of a </a:t>
            </a:r>
            <a:r>
              <a:rPr lang="en-US" altLang="en-US" sz="2000" dirty="0" err="1">
                <a:latin typeface="Arial" charset="0"/>
                <a:cs typeface="Arial" charset="0"/>
              </a:rPr>
              <a:t>NOIA</a:t>
            </a:r>
            <a:r>
              <a:rPr lang="en-US" altLang="en-US" sz="2000" dirty="0">
                <a:latin typeface="Arial" charset="0"/>
                <a:cs typeface="Arial" charset="0"/>
              </a:rPr>
              <a:t>, whichever comes first</a:t>
            </a:r>
          </a:p>
          <a:p>
            <a:pPr lvl="2" eaLnBrk="1" fontAlgn="auto" hangingPunct="1">
              <a:spcAft>
                <a:spcPts val="0"/>
              </a:spcAft>
              <a:defRPr/>
            </a:pPr>
            <a:endParaRPr lang="en-US" altLang="en-US" sz="2000" dirty="0">
              <a:latin typeface="Arial" charset="0"/>
              <a:cs typeface="Arial" charset="0"/>
            </a:endParaRPr>
          </a:p>
          <a:p>
            <a:pPr lvl="1" eaLnBrk="1" fontAlgn="auto" hangingPunct="1">
              <a:spcAft>
                <a:spcPts val="0"/>
              </a:spcAft>
              <a:buFont typeface="Wingdings" panose="05000000000000000000" pitchFamily="2" charset="2"/>
              <a:buChar char="v"/>
              <a:defRPr/>
            </a:pPr>
            <a:r>
              <a:rPr lang="en-US" altLang="en-US" sz="2000" dirty="0">
                <a:latin typeface="Arial" charset="0"/>
                <a:cs typeface="Arial" charset="0"/>
              </a:rPr>
              <a:t> Notice of Lease Termination</a:t>
            </a:r>
          </a:p>
          <a:p>
            <a:pPr lvl="2" eaLnBrk="1" fontAlgn="auto" hangingPunct="1">
              <a:spcAft>
                <a:spcPts val="0"/>
              </a:spcAft>
              <a:defRPr/>
            </a:pPr>
            <a:r>
              <a:rPr lang="en-US" altLang="en-US" sz="2000" dirty="0">
                <a:latin typeface="Arial" charset="0"/>
                <a:cs typeface="Arial" charset="0"/>
              </a:rPr>
              <a:t>30-days prior to HAP Effective Date (or lease conversion)</a:t>
            </a:r>
          </a:p>
          <a:p>
            <a:pPr lvl="1" eaLnBrk="1" fontAlgn="auto" hangingPunct="1">
              <a:spcAft>
                <a:spcPts val="0"/>
              </a:spcAft>
              <a:defRPr/>
            </a:pPr>
            <a:endParaRPr lang="en-US" altLang="en-US" dirty="0">
              <a:latin typeface="Arial" charset="0"/>
              <a:cs typeface="Arial" charset="0"/>
            </a:endParaRPr>
          </a:p>
        </p:txBody>
      </p:sp>
    </p:spTree>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7218" name="Title 1">
            <a:extLst>
              <a:ext uri="{FF2B5EF4-FFF2-40B4-BE49-F238E27FC236}">
                <a16:creationId xmlns:a16="http://schemas.microsoft.com/office/drawing/2014/main" id="{7B6F9E02-6E50-4FC9-BCA8-7C7FED2CD349}"/>
              </a:ext>
            </a:extLst>
          </p:cNvPr>
          <p:cNvSpPr>
            <a:spLocks noGrp="1"/>
          </p:cNvSpPr>
          <p:nvPr>
            <p:ph type="title"/>
          </p:nvPr>
        </p:nvSpPr>
        <p:spPr/>
        <p:txBody>
          <a:bodyPr/>
          <a:lstStyle/>
          <a:p>
            <a:pPr eaLnBrk="1" hangingPunct="1"/>
            <a:r>
              <a:rPr lang="en-US" altLang="en-US">
                <a:latin typeface="Arial" panose="020B0604020202020204" pitchFamily="34" charset="0"/>
                <a:cs typeface="Arial" panose="020B0604020202020204" pitchFamily="34" charset="0"/>
              </a:rPr>
              <a:t>RAD – Final Thoughts</a:t>
            </a:r>
          </a:p>
        </p:txBody>
      </p:sp>
      <p:sp>
        <p:nvSpPr>
          <p:cNvPr id="71683" name="Content Placeholder 2">
            <a:extLst>
              <a:ext uri="{FF2B5EF4-FFF2-40B4-BE49-F238E27FC236}">
                <a16:creationId xmlns:a16="http://schemas.microsoft.com/office/drawing/2014/main" id="{13A34F50-2CE8-45E1-B041-0810D97542B7}"/>
              </a:ext>
            </a:extLst>
          </p:cNvPr>
          <p:cNvSpPr>
            <a:spLocks noGrp="1"/>
          </p:cNvSpPr>
          <p:nvPr>
            <p:ph idx="1"/>
          </p:nvPr>
        </p:nvSpPr>
        <p:spPr>
          <a:xfrm>
            <a:off x="304800" y="1600200"/>
            <a:ext cx="8229600" cy="4343400"/>
          </a:xfrm>
        </p:spPr>
        <p:txBody>
          <a:bodyPr rtlCol="0">
            <a:normAutofit fontScale="70000" lnSpcReduction="20000"/>
          </a:bodyPr>
          <a:lstStyle/>
          <a:p>
            <a:pPr eaLnBrk="1" fontAlgn="auto" hangingPunct="1">
              <a:spcAft>
                <a:spcPts val="0"/>
              </a:spcAft>
              <a:defRPr/>
            </a:pPr>
            <a:r>
              <a:rPr lang="en-US" altLang="en-US">
                <a:latin typeface="Arial" charset="0"/>
                <a:cs typeface="Arial" charset="0"/>
              </a:rPr>
              <a:t>Benefits</a:t>
            </a:r>
          </a:p>
          <a:p>
            <a:pPr lvl="1" eaLnBrk="1" fontAlgn="auto" hangingPunct="1">
              <a:spcAft>
                <a:spcPts val="0"/>
              </a:spcAft>
              <a:defRPr/>
            </a:pPr>
            <a:r>
              <a:rPr lang="en-US" altLang="en-US">
                <a:latin typeface="Arial" charset="0"/>
                <a:cs typeface="Arial" charset="0"/>
              </a:rPr>
              <a:t>Easier Leverage</a:t>
            </a:r>
          </a:p>
          <a:p>
            <a:pPr lvl="1" eaLnBrk="1" fontAlgn="auto" hangingPunct="1">
              <a:spcAft>
                <a:spcPts val="0"/>
              </a:spcAft>
              <a:defRPr/>
            </a:pPr>
            <a:r>
              <a:rPr lang="en-US" altLang="en-US">
                <a:latin typeface="Arial" charset="0"/>
                <a:cs typeface="Arial" charset="0"/>
              </a:rPr>
              <a:t>Fixed Rent Floor Levels adjusted by OCAF</a:t>
            </a:r>
          </a:p>
          <a:p>
            <a:pPr lvl="1" eaLnBrk="1" fontAlgn="auto" hangingPunct="1">
              <a:spcAft>
                <a:spcPts val="0"/>
              </a:spcAft>
              <a:defRPr/>
            </a:pPr>
            <a:r>
              <a:rPr lang="en-US" altLang="en-US">
                <a:latin typeface="Arial" charset="0"/>
                <a:cs typeface="Arial" charset="0"/>
              </a:rPr>
              <a:t>Expedited Review and Approval (No SAC or SLR and TM)</a:t>
            </a:r>
          </a:p>
          <a:p>
            <a:pPr lvl="1" eaLnBrk="1" fontAlgn="auto" hangingPunct="1">
              <a:spcAft>
                <a:spcPts val="0"/>
              </a:spcAft>
              <a:defRPr/>
            </a:pPr>
            <a:r>
              <a:rPr lang="en-US" altLang="en-US">
                <a:latin typeface="Arial" charset="0"/>
                <a:cs typeface="Arial" charset="0"/>
              </a:rPr>
              <a:t>Cash Flow: increase, predictable, few limitations on use, new sources (e.g., PBV management fees)</a:t>
            </a:r>
          </a:p>
          <a:p>
            <a:pPr lvl="1" eaLnBrk="1" fontAlgn="auto" hangingPunct="1">
              <a:spcAft>
                <a:spcPts val="0"/>
              </a:spcAft>
              <a:defRPr/>
            </a:pPr>
            <a:r>
              <a:rPr lang="en-US" altLang="en-US">
                <a:latin typeface="Arial" charset="0"/>
                <a:cs typeface="Arial" charset="0"/>
              </a:rPr>
              <a:t>Relaxed Procurement </a:t>
            </a:r>
          </a:p>
          <a:p>
            <a:pPr eaLnBrk="1" fontAlgn="auto" hangingPunct="1">
              <a:spcAft>
                <a:spcPts val="0"/>
              </a:spcAft>
              <a:defRPr/>
            </a:pPr>
            <a:r>
              <a:rPr lang="en-US" altLang="en-US">
                <a:latin typeface="Arial" charset="0"/>
                <a:cs typeface="Arial" charset="0"/>
              </a:rPr>
              <a:t>Considerations</a:t>
            </a:r>
          </a:p>
          <a:p>
            <a:pPr lvl="1" eaLnBrk="1" fontAlgn="auto" hangingPunct="1">
              <a:spcAft>
                <a:spcPts val="0"/>
              </a:spcAft>
              <a:defRPr/>
            </a:pPr>
            <a:r>
              <a:rPr lang="en-US" altLang="en-US">
                <a:latin typeface="Arial" charset="0"/>
                <a:cs typeface="Arial" charset="0"/>
              </a:rPr>
              <a:t>Clear title issues early; pay for a survey, if necessary</a:t>
            </a:r>
          </a:p>
          <a:p>
            <a:pPr lvl="1" eaLnBrk="1" fontAlgn="auto" hangingPunct="1">
              <a:spcAft>
                <a:spcPts val="0"/>
              </a:spcAft>
              <a:defRPr/>
            </a:pPr>
            <a:r>
              <a:rPr lang="en-US" altLang="en-US">
                <a:latin typeface="Arial" charset="0"/>
                <a:cs typeface="Arial" charset="0"/>
              </a:rPr>
              <a:t>PHA preserve an interest in the property</a:t>
            </a:r>
          </a:p>
          <a:p>
            <a:pPr lvl="1" eaLnBrk="1" fontAlgn="auto" hangingPunct="1">
              <a:spcAft>
                <a:spcPts val="0"/>
              </a:spcAft>
              <a:defRPr/>
            </a:pPr>
            <a:r>
              <a:rPr lang="en-US" altLang="en-US">
                <a:latin typeface="Arial" charset="0"/>
                <a:cs typeface="Arial" charset="0"/>
              </a:rPr>
              <a:t>Be aware of Choice Mobility and Additional Resident Rights (organize, more lenient lease termination provisions)</a:t>
            </a:r>
          </a:p>
          <a:p>
            <a:pPr lvl="1" eaLnBrk="1" fontAlgn="auto" hangingPunct="1">
              <a:spcAft>
                <a:spcPts val="0"/>
              </a:spcAft>
              <a:defRPr/>
            </a:pPr>
            <a:r>
              <a:rPr lang="en-US" altLang="en-US">
                <a:latin typeface="Arial" charset="0"/>
                <a:cs typeface="Arial" charset="0"/>
              </a:rPr>
              <a:t>Be prepared to work through the CHAP Milestones</a:t>
            </a:r>
          </a:p>
          <a:p>
            <a:pPr lvl="1" eaLnBrk="1" fontAlgn="auto" hangingPunct="1">
              <a:spcAft>
                <a:spcPts val="0"/>
              </a:spcAft>
              <a:defRPr/>
            </a:pPr>
            <a:endParaRPr lang="en-US" altLang="en-US">
              <a:latin typeface="Arial" charset="0"/>
              <a:cs typeface="Arial" charset="0"/>
            </a:endParaRPr>
          </a:p>
        </p:txBody>
      </p:sp>
      <p:pic>
        <p:nvPicPr>
          <p:cNvPr id="137220" name="Picture 2" descr="C:\Users\HLH01\Pictures\finish line ahead.png">
            <a:extLst>
              <a:ext uri="{FF2B5EF4-FFF2-40B4-BE49-F238E27FC236}">
                <a16:creationId xmlns:a16="http://schemas.microsoft.com/office/drawing/2014/main" id="{0A8BC166-8E34-448F-A5C2-DE2D8835945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010400" y="5260975"/>
            <a:ext cx="2028825" cy="14620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9266" name="Title 1">
            <a:extLst>
              <a:ext uri="{FF2B5EF4-FFF2-40B4-BE49-F238E27FC236}">
                <a16:creationId xmlns:a16="http://schemas.microsoft.com/office/drawing/2014/main" id="{FC741C0D-F532-430C-A6FD-F20D97AF567C}"/>
              </a:ext>
            </a:extLst>
          </p:cNvPr>
          <p:cNvSpPr>
            <a:spLocks noGrp="1"/>
          </p:cNvSpPr>
          <p:nvPr>
            <p:ph type="title"/>
          </p:nvPr>
        </p:nvSpPr>
        <p:spPr/>
        <p:txBody>
          <a:bodyPr/>
          <a:lstStyle/>
          <a:p>
            <a:pPr eaLnBrk="1" hangingPunct="1"/>
            <a:r>
              <a:rPr lang="en-US" altLang="en-US">
                <a:latin typeface="Arial" panose="020B0604020202020204" pitchFamily="34" charset="0"/>
                <a:cs typeface="Arial" panose="020B0604020202020204" pitchFamily="34" charset="0"/>
              </a:rPr>
              <a:t>RAD – Final Thoughts</a:t>
            </a:r>
          </a:p>
        </p:txBody>
      </p:sp>
      <p:sp>
        <p:nvSpPr>
          <p:cNvPr id="72707" name="Content Placeholder 2">
            <a:extLst>
              <a:ext uri="{FF2B5EF4-FFF2-40B4-BE49-F238E27FC236}">
                <a16:creationId xmlns:a16="http://schemas.microsoft.com/office/drawing/2014/main" id="{C2CBA324-3F48-428A-AE36-7D70A1AA534B}"/>
              </a:ext>
            </a:extLst>
          </p:cNvPr>
          <p:cNvSpPr>
            <a:spLocks noGrp="1"/>
          </p:cNvSpPr>
          <p:nvPr>
            <p:ph idx="1"/>
          </p:nvPr>
        </p:nvSpPr>
        <p:spPr>
          <a:xfrm>
            <a:off x="304800" y="1600200"/>
            <a:ext cx="8229600" cy="4343400"/>
          </a:xfrm>
        </p:spPr>
        <p:txBody>
          <a:bodyPr rtlCol="0">
            <a:normAutofit fontScale="92500" lnSpcReduction="10000"/>
          </a:bodyPr>
          <a:lstStyle/>
          <a:p>
            <a:pPr eaLnBrk="1" fontAlgn="auto" hangingPunct="1">
              <a:spcAft>
                <a:spcPts val="0"/>
              </a:spcAft>
              <a:defRPr/>
            </a:pPr>
            <a:r>
              <a:rPr lang="en-US" altLang="en-US" dirty="0">
                <a:latin typeface="Arial" charset="0"/>
                <a:cs typeface="Arial" charset="0"/>
              </a:rPr>
              <a:t>Know the </a:t>
            </a:r>
            <a:r>
              <a:rPr lang="en-US" altLang="en-US" dirty="0" err="1">
                <a:latin typeface="Arial" charset="0"/>
                <a:cs typeface="Arial" charset="0"/>
              </a:rPr>
              <a:t>PHA’s</a:t>
            </a:r>
            <a:r>
              <a:rPr lang="en-US" altLang="en-US" dirty="0">
                <a:latin typeface="Arial" charset="0"/>
                <a:cs typeface="Arial" charset="0"/>
              </a:rPr>
              <a:t> Roles in </a:t>
            </a:r>
            <a:r>
              <a:rPr lang="en-US" altLang="en-US" dirty="0" err="1">
                <a:latin typeface="Arial" charset="0"/>
                <a:cs typeface="Arial" charset="0"/>
              </a:rPr>
              <a:t>LIHTC</a:t>
            </a:r>
            <a:r>
              <a:rPr lang="en-US" altLang="en-US" dirty="0">
                <a:latin typeface="Arial" charset="0"/>
                <a:cs typeface="Arial" charset="0"/>
              </a:rPr>
              <a:t> Projects</a:t>
            </a:r>
          </a:p>
          <a:p>
            <a:pPr lvl="1" eaLnBrk="1" fontAlgn="auto" hangingPunct="1">
              <a:spcAft>
                <a:spcPts val="0"/>
              </a:spcAft>
              <a:defRPr/>
            </a:pPr>
            <a:r>
              <a:rPr lang="en-US" altLang="en-US" dirty="0">
                <a:latin typeface="Arial" charset="0"/>
                <a:cs typeface="Arial" charset="0"/>
              </a:rPr>
              <a:t>Ground Lessor or Seller Financier</a:t>
            </a:r>
          </a:p>
          <a:p>
            <a:pPr lvl="1" eaLnBrk="1" fontAlgn="auto" hangingPunct="1">
              <a:spcAft>
                <a:spcPts val="0"/>
              </a:spcAft>
              <a:defRPr/>
            </a:pPr>
            <a:r>
              <a:rPr lang="en-US" altLang="en-US" dirty="0">
                <a:latin typeface="Arial" charset="0"/>
                <a:cs typeface="Arial" charset="0"/>
              </a:rPr>
              <a:t>Lender</a:t>
            </a:r>
          </a:p>
          <a:p>
            <a:pPr lvl="1" eaLnBrk="1" fontAlgn="auto" hangingPunct="1">
              <a:spcAft>
                <a:spcPts val="0"/>
              </a:spcAft>
              <a:defRPr/>
            </a:pPr>
            <a:r>
              <a:rPr lang="en-US" altLang="en-US" dirty="0">
                <a:latin typeface="Arial" charset="0"/>
                <a:cs typeface="Arial" charset="0"/>
              </a:rPr>
              <a:t>Subsidy Provider / Contract Administrator</a:t>
            </a:r>
          </a:p>
          <a:p>
            <a:pPr lvl="1" eaLnBrk="1" fontAlgn="auto" hangingPunct="1">
              <a:spcAft>
                <a:spcPts val="0"/>
              </a:spcAft>
              <a:defRPr/>
            </a:pPr>
            <a:r>
              <a:rPr lang="en-US" altLang="en-US" dirty="0">
                <a:latin typeface="Arial" charset="0"/>
                <a:cs typeface="Arial" charset="0"/>
              </a:rPr>
              <a:t>Part of the Ownership Structure</a:t>
            </a:r>
          </a:p>
          <a:p>
            <a:pPr lvl="1" eaLnBrk="1" fontAlgn="auto" hangingPunct="1">
              <a:spcAft>
                <a:spcPts val="0"/>
              </a:spcAft>
              <a:defRPr/>
            </a:pPr>
            <a:r>
              <a:rPr lang="en-US" altLang="en-US" dirty="0">
                <a:latin typeface="Arial" charset="0"/>
                <a:cs typeface="Arial" charset="0"/>
              </a:rPr>
              <a:t>Property Manager</a:t>
            </a:r>
          </a:p>
          <a:p>
            <a:pPr lvl="1" eaLnBrk="1" fontAlgn="auto" hangingPunct="1">
              <a:spcAft>
                <a:spcPts val="0"/>
              </a:spcAft>
              <a:defRPr/>
            </a:pPr>
            <a:r>
              <a:rPr lang="en-US" altLang="en-US" dirty="0">
                <a:latin typeface="Arial" charset="0"/>
                <a:cs typeface="Arial" charset="0"/>
              </a:rPr>
              <a:t>Co-Developer: risk and reward</a:t>
            </a:r>
          </a:p>
          <a:p>
            <a:pPr lvl="2" eaLnBrk="1" fontAlgn="auto" hangingPunct="1">
              <a:spcAft>
                <a:spcPts val="0"/>
              </a:spcAft>
              <a:defRPr/>
            </a:pPr>
            <a:r>
              <a:rPr lang="en-US" altLang="en-US" dirty="0">
                <a:latin typeface="Arial" charset="0"/>
                <a:cs typeface="Arial" charset="0"/>
              </a:rPr>
              <a:t>Fees</a:t>
            </a:r>
          </a:p>
          <a:p>
            <a:pPr lvl="2" eaLnBrk="1" fontAlgn="auto" hangingPunct="1">
              <a:spcAft>
                <a:spcPts val="0"/>
              </a:spcAft>
              <a:defRPr/>
            </a:pPr>
            <a:r>
              <a:rPr lang="en-US" altLang="en-US" dirty="0">
                <a:latin typeface="Arial" charset="0"/>
                <a:cs typeface="Arial" charset="0"/>
              </a:rPr>
              <a:t>Co-Guarantor (Cost overruns, Credit Recapture, Operating Deficits)</a:t>
            </a:r>
          </a:p>
          <a:p>
            <a:pPr lvl="3" eaLnBrk="1" fontAlgn="auto" hangingPunct="1">
              <a:spcAft>
                <a:spcPts val="0"/>
              </a:spcAft>
              <a:defRPr/>
            </a:pPr>
            <a:endParaRPr lang="en-US" altLang="en-US" dirty="0">
              <a:latin typeface="Arial" charset="0"/>
              <a:cs typeface="Arial" charset="0"/>
            </a:endParaRPr>
          </a:p>
          <a:p>
            <a:pPr lvl="3" eaLnBrk="1" fontAlgn="auto" hangingPunct="1">
              <a:spcAft>
                <a:spcPts val="0"/>
              </a:spcAft>
              <a:defRPr/>
            </a:pPr>
            <a:endParaRPr lang="en-US" altLang="en-US" dirty="0">
              <a:latin typeface="Arial" charset="0"/>
              <a:cs typeface="Arial" charset="0"/>
            </a:endParaRPr>
          </a:p>
          <a:p>
            <a:pPr lvl="1" eaLnBrk="1" fontAlgn="auto" hangingPunct="1">
              <a:spcAft>
                <a:spcPts val="0"/>
              </a:spcAft>
              <a:defRPr/>
            </a:pPr>
            <a:endParaRPr lang="en-US" altLang="en-US" dirty="0">
              <a:latin typeface="Arial" charset="0"/>
              <a:cs typeface="Arial" charset="0"/>
            </a:endParaRPr>
          </a:p>
        </p:txBody>
      </p:sp>
      <p:pic>
        <p:nvPicPr>
          <p:cNvPr id="139268" name="Picture 3" descr="C:\Users\HLH01\Pictures\better-breathing-track-and-field-powerlung.jpg">
            <a:extLst>
              <a:ext uri="{FF2B5EF4-FFF2-40B4-BE49-F238E27FC236}">
                <a16:creationId xmlns:a16="http://schemas.microsoft.com/office/drawing/2014/main" id="{6F64E191-3ECC-46E8-A479-888FEFD4F45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239000" y="5562600"/>
            <a:ext cx="1752600" cy="1222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9266" name="Title 1">
            <a:extLst>
              <a:ext uri="{FF2B5EF4-FFF2-40B4-BE49-F238E27FC236}">
                <a16:creationId xmlns:a16="http://schemas.microsoft.com/office/drawing/2014/main" id="{FC741C0D-F532-430C-A6FD-F20D97AF567C}"/>
              </a:ext>
            </a:extLst>
          </p:cNvPr>
          <p:cNvSpPr>
            <a:spLocks noGrp="1"/>
          </p:cNvSpPr>
          <p:nvPr>
            <p:ph type="title"/>
          </p:nvPr>
        </p:nvSpPr>
        <p:spPr/>
        <p:txBody>
          <a:bodyPr/>
          <a:lstStyle/>
          <a:p>
            <a:pPr eaLnBrk="1" hangingPunct="1"/>
            <a:r>
              <a:rPr lang="en-US" altLang="en-US" dirty="0" err="1">
                <a:latin typeface="Arial" panose="020B0604020202020204" pitchFamily="34" charset="0"/>
                <a:cs typeface="Arial" panose="020B0604020202020204" pitchFamily="34" charset="0"/>
              </a:rPr>
              <a:t>PBVs</a:t>
            </a:r>
            <a:endParaRPr lang="en-US" altLang="en-US" dirty="0">
              <a:latin typeface="Arial" panose="020B0604020202020204" pitchFamily="34" charset="0"/>
              <a:cs typeface="Arial" panose="020B0604020202020204" pitchFamily="34" charset="0"/>
            </a:endParaRPr>
          </a:p>
        </p:txBody>
      </p:sp>
      <p:sp>
        <p:nvSpPr>
          <p:cNvPr id="72707" name="Content Placeholder 2">
            <a:extLst>
              <a:ext uri="{FF2B5EF4-FFF2-40B4-BE49-F238E27FC236}">
                <a16:creationId xmlns:a16="http://schemas.microsoft.com/office/drawing/2014/main" id="{C2CBA324-3F48-428A-AE36-7D70A1AA534B}"/>
              </a:ext>
            </a:extLst>
          </p:cNvPr>
          <p:cNvSpPr>
            <a:spLocks noGrp="1"/>
          </p:cNvSpPr>
          <p:nvPr>
            <p:ph idx="1"/>
          </p:nvPr>
        </p:nvSpPr>
        <p:spPr>
          <a:xfrm>
            <a:off x="304800" y="1600200"/>
            <a:ext cx="8229600" cy="4343400"/>
          </a:xfrm>
        </p:spPr>
        <p:txBody>
          <a:bodyPr rtlCol="0">
            <a:normAutofit fontScale="77500" lnSpcReduction="20000"/>
          </a:bodyPr>
          <a:lstStyle/>
          <a:p>
            <a:pPr eaLnBrk="1" fontAlgn="auto" hangingPunct="1">
              <a:spcAft>
                <a:spcPts val="0"/>
              </a:spcAft>
              <a:defRPr/>
            </a:pPr>
            <a:r>
              <a:rPr lang="en-US" altLang="en-US" dirty="0">
                <a:latin typeface="Arial" charset="0"/>
                <a:cs typeface="Arial" charset="0"/>
              </a:rPr>
              <a:t>From the Tenant Based HCV Allocation</a:t>
            </a:r>
          </a:p>
          <a:p>
            <a:pPr lvl="1" eaLnBrk="1" fontAlgn="auto" hangingPunct="1">
              <a:spcAft>
                <a:spcPts val="0"/>
              </a:spcAft>
              <a:defRPr/>
            </a:pPr>
            <a:r>
              <a:rPr lang="en-US" altLang="en-US" dirty="0">
                <a:latin typeface="Arial" charset="0"/>
                <a:cs typeface="Arial" charset="0"/>
              </a:rPr>
              <a:t>20% (+ 10%) of PHA’s TB HCVs</a:t>
            </a:r>
          </a:p>
          <a:p>
            <a:pPr lvl="2" eaLnBrk="1" fontAlgn="auto" hangingPunct="1">
              <a:spcAft>
                <a:spcPts val="0"/>
              </a:spcAft>
              <a:defRPr/>
            </a:pPr>
            <a:r>
              <a:rPr lang="en-US" altLang="en-US" dirty="0">
                <a:latin typeface="Arial" charset="0"/>
                <a:cs typeface="Arial" charset="0"/>
              </a:rPr>
              <a:t>serving homeless or veterans</a:t>
            </a:r>
          </a:p>
          <a:p>
            <a:pPr lvl="2" eaLnBrk="1" fontAlgn="auto" hangingPunct="1">
              <a:spcAft>
                <a:spcPts val="0"/>
              </a:spcAft>
              <a:defRPr/>
            </a:pPr>
            <a:r>
              <a:rPr lang="en-US" altLang="en-US" dirty="0">
                <a:latin typeface="Arial" charset="0"/>
                <a:cs typeface="Arial" charset="0"/>
              </a:rPr>
              <a:t>providing supportive housing for elderly or disabled</a:t>
            </a:r>
          </a:p>
          <a:p>
            <a:pPr lvl="2" eaLnBrk="1" fontAlgn="auto" hangingPunct="1">
              <a:spcAft>
                <a:spcPts val="0"/>
              </a:spcAft>
              <a:defRPr/>
            </a:pPr>
            <a:r>
              <a:rPr lang="en-US" altLang="en-US" dirty="0">
                <a:latin typeface="Arial" charset="0"/>
                <a:cs typeface="Arial" charset="0"/>
              </a:rPr>
              <a:t>located in areas where vouchers are difficult to use</a:t>
            </a:r>
          </a:p>
          <a:p>
            <a:pPr lvl="1" eaLnBrk="1" fontAlgn="auto" hangingPunct="1">
              <a:spcAft>
                <a:spcPts val="0"/>
              </a:spcAft>
              <a:defRPr/>
            </a:pPr>
            <a:r>
              <a:rPr lang="en-US" altLang="en-US" dirty="0">
                <a:latin typeface="Arial" charset="0"/>
                <a:cs typeface="Arial" charset="0"/>
              </a:rPr>
              <a:t>25% [or 25, if greater ] (+ 15%) of total units in a project</a:t>
            </a:r>
          </a:p>
          <a:p>
            <a:pPr lvl="2" eaLnBrk="1" fontAlgn="auto" hangingPunct="1">
              <a:spcAft>
                <a:spcPts val="0"/>
              </a:spcAft>
              <a:defRPr/>
            </a:pPr>
            <a:r>
              <a:rPr lang="en-US" altLang="en-US" dirty="0">
                <a:latin typeface="Arial" charset="0"/>
                <a:cs typeface="Arial" charset="0"/>
              </a:rPr>
              <a:t>Excepted units don’t count: elderly / families eligible for supportive services; Single family homes</a:t>
            </a:r>
          </a:p>
          <a:p>
            <a:pPr lvl="2" eaLnBrk="1" fontAlgn="auto" hangingPunct="1">
              <a:spcAft>
                <a:spcPts val="0"/>
              </a:spcAft>
              <a:defRPr/>
            </a:pPr>
            <a:r>
              <a:rPr lang="en-US" altLang="en-US" dirty="0">
                <a:latin typeface="Arial" charset="0"/>
                <a:cs typeface="Arial" charset="0"/>
              </a:rPr>
              <a:t>low-poverty census tracts (poverty rate of 20% or less)</a:t>
            </a:r>
          </a:p>
          <a:p>
            <a:pPr lvl="2" eaLnBrk="1" fontAlgn="auto" hangingPunct="1">
              <a:spcAft>
                <a:spcPts val="0"/>
              </a:spcAft>
              <a:defRPr/>
            </a:pPr>
            <a:r>
              <a:rPr lang="en-US" altLang="en-US" dirty="0">
                <a:latin typeface="Arial" charset="0"/>
                <a:cs typeface="Arial" charset="0"/>
              </a:rPr>
              <a:t>areas where vouchers are difficult to use</a:t>
            </a:r>
          </a:p>
          <a:p>
            <a:pPr lvl="1" eaLnBrk="1" fontAlgn="auto" hangingPunct="1">
              <a:spcAft>
                <a:spcPts val="0"/>
              </a:spcAft>
              <a:defRPr/>
            </a:pPr>
            <a:r>
              <a:rPr lang="en-US" altLang="en-US" dirty="0">
                <a:latin typeface="Arial" charset="0"/>
                <a:cs typeface="Arial" charset="0"/>
              </a:rPr>
              <a:t>Units previously receiving HUD subsidy or subject to federal rent restrictions (LIHTC, 515) are exempt from both caps</a:t>
            </a:r>
          </a:p>
          <a:p>
            <a:pPr lvl="3" eaLnBrk="1" fontAlgn="auto" hangingPunct="1">
              <a:spcAft>
                <a:spcPts val="0"/>
              </a:spcAft>
              <a:defRPr/>
            </a:pPr>
            <a:endParaRPr lang="en-US" altLang="en-US" dirty="0">
              <a:latin typeface="Arial" charset="0"/>
              <a:cs typeface="Arial" charset="0"/>
            </a:endParaRPr>
          </a:p>
          <a:p>
            <a:pPr lvl="1" eaLnBrk="1" fontAlgn="auto" hangingPunct="1">
              <a:spcAft>
                <a:spcPts val="0"/>
              </a:spcAft>
              <a:defRPr/>
            </a:pPr>
            <a:endParaRPr lang="en-US" altLang="en-US" dirty="0">
              <a:latin typeface="Arial" charset="0"/>
              <a:cs typeface="Arial" charset="0"/>
            </a:endParaRPr>
          </a:p>
        </p:txBody>
      </p:sp>
    </p:spTree>
    <p:extLst>
      <p:ext uri="{BB962C8B-B14F-4D97-AF65-F5344CB8AC3E}">
        <p14:creationId xmlns:p14="http://schemas.microsoft.com/office/powerpoint/2010/main" val="1926859111"/>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9266" name="Title 1">
            <a:extLst>
              <a:ext uri="{FF2B5EF4-FFF2-40B4-BE49-F238E27FC236}">
                <a16:creationId xmlns:a16="http://schemas.microsoft.com/office/drawing/2014/main" id="{FC741C0D-F532-430C-A6FD-F20D97AF567C}"/>
              </a:ext>
            </a:extLst>
          </p:cNvPr>
          <p:cNvSpPr>
            <a:spLocks noGrp="1"/>
          </p:cNvSpPr>
          <p:nvPr>
            <p:ph type="title"/>
          </p:nvPr>
        </p:nvSpPr>
        <p:spPr/>
        <p:txBody>
          <a:bodyPr/>
          <a:lstStyle/>
          <a:p>
            <a:pPr eaLnBrk="1" hangingPunct="1"/>
            <a:r>
              <a:rPr lang="en-US" altLang="en-US" dirty="0" err="1">
                <a:latin typeface="Arial" panose="020B0604020202020204" pitchFamily="34" charset="0"/>
                <a:cs typeface="Arial" panose="020B0604020202020204" pitchFamily="34" charset="0"/>
              </a:rPr>
              <a:t>PBVs</a:t>
            </a:r>
            <a:endParaRPr lang="en-US" altLang="en-US" dirty="0">
              <a:latin typeface="Arial" panose="020B0604020202020204" pitchFamily="34" charset="0"/>
              <a:cs typeface="Arial" panose="020B0604020202020204" pitchFamily="34" charset="0"/>
            </a:endParaRPr>
          </a:p>
        </p:txBody>
      </p:sp>
      <p:sp>
        <p:nvSpPr>
          <p:cNvPr id="72707" name="Content Placeholder 2">
            <a:extLst>
              <a:ext uri="{FF2B5EF4-FFF2-40B4-BE49-F238E27FC236}">
                <a16:creationId xmlns:a16="http://schemas.microsoft.com/office/drawing/2014/main" id="{C2CBA324-3F48-428A-AE36-7D70A1AA534B}"/>
              </a:ext>
            </a:extLst>
          </p:cNvPr>
          <p:cNvSpPr>
            <a:spLocks noGrp="1"/>
          </p:cNvSpPr>
          <p:nvPr>
            <p:ph idx="1"/>
          </p:nvPr>
        </p:nvSpPr>
        <p:spPr>
          <a:xfrm>
            <a:off x="304800" y="1600200"/>
            <a:ext cx="8229600" cy="4343400"/>
          </a:xfrm>
        </p:spPr>
        <p:txBody>
          <a:bodyPr rtlCol="0">
            <a:normAutofit fontScale="85000" lnSpcReduction="20000"/>
          </a:bodyPr>
          <a:lstStyle/>
          <a:p>
            <a:pPr eaLnBrk="1" fontAlgn="auto" hangingPunct="1">
              <a:spcAft>
                <a:spcPts val="0"/>
              </a:spcAft>
              <a:defRPr/>
            </a:pPr>
            <a:r>
              <a:rPr lang="en-US" altLang="en-US" dirty="0">
                <a:latin typeface="Arial" charset="0"/>
                <a:cs typeface="Arial" charset="0"/>
              </a:rPr>
              <a:t>Rent: lower of rent reasonable rent, owner request, or PHA determined amount up to 110% of </a:t>
            </a:r>
            <a:r>
              <a:rPr lang="en-US" altLang="en-US" dirty="0" err="1">
                <a:latin typeface="Arial" charset="0"/>
                <a:cs typeface="Arial" charset="0"/>
              </a:rPr>
              <a:t>FMR</a:t>
            </a:r>
            <a:r>
              <a:rPr lang="en-US" altLang="en-US" dirty="0">
                <a:latin typeface="Arial" charset="0"/>
                <a:cs typeface="Arial" charset="0"/>
              </a:rPr>
              <a:t> (or Exception Payment Standard) minus Utility Allowance</a:t>
            </a:r>
          </a:p>
          <a:p>
            <a:pPr lvl="1" eaLnBrk="1" fontAlgn="auto" hangingPunct="1">
              <a:spcAft>
                <a:spcPts val="0"/>
              </a:spcAft>
              <a:defRPr/>
            </a:pPr>
            <a:r>
              <a:rPr lang="en-US" altLang="en-US" dirty="0">
                <a:latin typeface="Arial" charset="0"/>
                <a:cs typeface="Arial" charset="0"/>
              </a:rPr>
              <a:t>Owner-requested increase or </a:t>
            </a:r>
            <a:r>
              <a:rPr lang="en-US" altLang="en-US" dirty="0" err="1">
                <a:latin typeface="Arial" charset="0"/>
                <a:cs typeface="Arial" charset="0"/>
              </a:rPr>
              <a:t>OCAF</a:t>
            </a:r>
            <a:r>
              <a:rPr lang="en-US" altLang="en-US" dirty="0">
                <a:latin typeface="Arial" charset="0"/>
                <a:cs typeface="Arial" charset="0"/>
              </a:rPr>
              <a:t> increases</a:t>
            </a:r>
          </a:p>
          <a:p>
            <a:pPr eaLnBrk="1" fontAlgn="auto" hangingPunct="1">
              <a:spcAft>
                <a:spcPts val="0"/>
              </a:spcAft>
              <a:defRPr/>
            </a:pPr>
            <a:r>
              <a:rPr lang="en-US" altLang="en-US" dirty="0">
                <a:latin typeface="Arial" charset="0"/>
                <a:cs typeface="Arial" charset="0"/>
              </a:rPr>
              <a:t>Procurement:</a:t>
            </a:r>
          </a:p>
          <a:p>
            <a:pPr lvl="1" eaLnBrk="1" fontAlgn="auto" hangingPunct="1">
              <a:spcAft>
                <a:spcPts val="0"/>
              </a:spcAft>
              <a:defRPr/>
            </a:pPr>
            <a:r>
              <a:rPr lang="en-US" altLang="en-US" dirty="0">
                <a:latin typeface="Arial" charset="0"/>
                <a:cs typeface="Arial" charset="0"/>
              </a:rPr>
              <a:t>Competitive </a:t>
            </a:r>
          </a:p>
          <a:p>
            <a:pPr lvl="2" eaLnBrk="1" fontAlgn="auto" hangingPunct="1">
              <a:spcAft>
                <a:spcPts val="0"/>
              </a:spcAft>
              <a:defRPr/>
            </a:pPr>
            <a:r>
              <a:rPr lang="en-US" altLang="en-US" dirty="0">
                <a:latin typeface="Arial" charset="0"/>
                <a:cs typeface="Arial" charset="0"/>
              </a:rPr>
              <a:t>From the PHA</a:t>
            </a:r>
          </a:p>
          <a:p>
            <a:pPr lvl="2" eaLnBrk="1" fontAlgn="auto" hangingPunct="1">
              <a:spcAft>
                <a:spcPts val="0"/>
              </a:spcAft>
              <a:defRPr/>
            </a:pPr>
            <a:r>
              <a:rPr lang="en-US" altLang="en-US" dirty="0">
                <a:latin typeface="Arial" charset="0"/>
                <a:cs typeface="Arial" charset="0"/>
              </a:rPr>
              <a:t>Using another competitive process</a:t>
            </a:r>
          </a:p>
          <a:p>
            <a:pPr lvl="1" eaLnBrk="1" fontAlgn="auto" hangingPunct="1">
              <a:spcAft>
                <a:spcPts val="0"/>
              </a:spcAft>
              <a:defRPr/>
            </a:pPr>
            <a:r>
              <a:rPr lang="en-US" altLang="en-US" dirty="0">
                <a:latin typeface="Arial" charset="0"/>
                <a:cs typeface="Arial" charset="0"/>
              </a:rPr>
              <a:t>Noncompetitive</a:t>
            </a:r>
          </a:p>
          <a:p>
            <a:pPr lvl="2" eaLnBrk="1" fontAlgn="auto" hangingPunct="1">
              <a:spcAft>
                <a:spcPts val="0"/>
              </a:spcAft>
              <a:defRPr/>
            </a:pPr>
            <a:r>
              <a:rPr lang="en-US" altLang="en-US" dirty="0">
                <a:latin typeface="Arial" charset="0"/>
                <a:cs typeface="Arial" charset="0"/>
              </a:rPr>
              <a:t>PHA engaged in an initiative to improve, develop, or replace a public housing property or site if the agency has an ownership interest in the project</a:t>
            </a:r>
          </a:p>
          <a:p>
            <a:pPr lvl="1" eaLnBrk="1" fontAlgn="auto" hangingPunct="1">
              <a:spcAft>
                <a:spcPts val="0"/>
              </a:spcAft>
              <a:defRPr/>
            </a:pPr>
            <a:endParaRPr lang="en-US" altLang="en-US" dirty="0">
              <a:latin typeface="Arial" charset="0"/>
              <a:cs typeface="Arial" charset="0"/>
            </a:endParaRPr>
          </a:p>
        </p:txBody>
      </p:sp>
    </p:spTree>
    <p:extLst>
      <p:ext uri="{BB962C8B-B14F-4D97-AF65-F5344CB8AC3E}">
        <p14:creationId xmlns:p14="http://schemas.microsoft.com/office/powerpoint/2010/main" val="2484147248"/>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1314" name="Title 1">
            <a:extLst>
              <a:ext uri="{FF2B5EF4-FFF2-40B4-BE49-F238E27FC236}">
                <a16:creationId xmlns:a16="http://schemas.microsoft.com/office/drawing/2014/main" id="{7D57F10B-F311-42F3-A8ED-264A4954C977}"/>
              </a:ext>
            </a:extLst>
          </p:cNvPr>
          <p:cNvSpPr>
            <a:spLocks noGrp="1"/>
          </p:cNvSpPr>
          <p:nvPr>
            <p:ph type="title"/>
          </p:nvPr>
        </p:nvSpPr>
        <p:spPr/>
        <p:txBody>
          <a:bodyPr/>
          <a:lstStyle/>
          <a:p>
            <a:pPr eaLnBrk="1" hangingPunct="1"/>
            <a:r>
              <a:rPr lang="en-US" altLang="en-US">
                <a:latin typeface="Arial" panose="020B0604020202020204" pitchFamily="34" charset="0"/>
                <a:cs typeface="Arial" panose="020B0604020202020204" pitchFamily="34" charset="0"/>
              </a:rPr>
              <a:t>Questions (&amp; Answers)</a:t>
            </a:r>
          </a:p>
        </p:txBody>
      </p:sp>
      <p:sp>
        <p:nvSpPr>
          <p:cNvPr id="3" name="Content Placeholder 2">
            <a:extLst>
              <a:ext uri="{FF2B5EF4-FFF2-40B4-BE49-F238E27FC236}">
                <a16:creationId xmlns:a16="http://schemas.microsoft.com/office/drawing/2014/main" id="{4840313D-FE7C-4DFA-9B79-E7330227C9AE}"/>
              </a:ext>
            </a:extLst>
          </p:cNvPr>
          <p:cNvSpPr>
            <a:spLocks noGrp="1"/>
          </p:cNvSpPr>
          <p:nvPr>
            <p:ph idx="1"/>
          </p:nvPr>
        </p:nvSpPr>
        <p:spPr/>
        <p:txBody>
          <a:bodyPr rtlCol="0">
            <a:normAutofit fontScale="70000" lnSpcReduction="20000"/>
          </a:bodyPr>
          <a:lstStyle/>
          <a:p>
            <a:pPr marL="0" indent="0" algn="ctr" eaLnBrk="1" fontAlgn="auto" hangingPunct="1">
              <a:spcAft>
                <a:spcPts val="0"/>
              </a:spcAft>
              <a:buFontTx/>
              <a:buNone/>
              <a:defRPr/>
            </a:pPr>
            <a:r>
              <a:rPr lang="en-US" altLang="en-US" b="1" dirty="0">
                <a:hlinkClick r:id="rId3"/>
              </a:rPr>
              <a:t>www.bakerdonelson.com/affordable-housing</a:t>
            </a:r>
            <a:endParaRPr lang="en-US" altLang="en-US" b="1" dirty="0"/>
          </a:p>
          <a:p>
            <a:pPr marL="0" indent="0" eaLnBrk="1" fontAlgn="auto" hangingPunct="1">
              <a:spcAft>
                <a:spcPts val="0"/>
              </a:spcAft>
              <a:buFontTx/>
              <a:buNone/>
              <a:defRPr/>
            </a:pPr>
            <a:endParaRPr lang="en-US" altLang="en-US" b="1" dirty="0"/>
          </a:p>
          <a:p>
            <a:pPr marL="0" indent="0" eaLnBrk="1" fontAlgn="auto" hangingPunct="1">
              <a:spcAft>
                <a:spcPts val="0"/>
              </a:spcAft>
              <a:buFontTx/>
              <a:buNone/>
              <a:defRPr/>
            </a:pPr>
            <a:r>
              <a:rPr lang="en-US" altLang="en-US" b="1" dirty="0"/>
              <a:t>Torri Armstrong</a:t>
            </a:r>
            <a:br>
              <a:rPr lang="en-US" altLang="en-US" dirty="0"/>
            </a:br>
            <a:r>
              <a:rPr lang="en-US" altLang="en-US" dirty="0"/>
              <a:t>Jackson, Mississippi</a:t>
            </a:r>
            <a:br>
              <a:rPr lang="en-US" altLang="en-US" dirty="0"/>
            </a:br>
            <a:r>
              <a:rPr lang="en-US" altLang="en-US" dirty="0"/>
              <a:t>Office: (601) 351-8943</a:t>
            </a:r>
          </a:p>
          <a:p>
            <a:pPr marL="0" indent="0" eaLnBrk="1" fontAlgn="auto" hangingPunct="1">
              <a:spcAft>
                <a:spcPts val="0"/>
              </a:spcAft>
              <a:buFontTx/>
              <a:buNone/>
              <a:defRPr/>
            </a:pPr>
            <a:r>
              <a:rPr lang="en-US" altLang="en-US" dirty="0"/>
              <a:t>Cell: (601) 832-6622</a:t>
            </a:r>
          </a:p>
          <a:p>
            <a:pPr marL="0" indent="0" eaLnBrk="1" fontAlgn="auto" hangingPunct="1">
              <a:spcAft>
                <a:spcPts val="0"/>
              </a:spcAft>
              <a:buFontTx/>
              <a:buNone/>
              <a:defRPr/>
            </a:pPr>
            <a:r>
              <a:rPr lang="en-US" altLang="en-US" u="sng" dirty="0">
                <a:solidFill>
                  <a:srgbClr val="FF0000"/>
                </a:solidFill>
                <a:hlinkClick r:id="rId4"/>
              </a:rPr>
              <a:t>tarmstrong@bakerdonelson.com</a:t>
            </a:r>
            <a:r>
              <a:rPr lang="en-US" altLang="en-US" u="sng" dirty="0">
                <a:solidFill>
                  <a:srgbClr val="FF0000"/>
                </a:solidFill>
              </a:rPr>
              <a:t> </a:t>
            </a:r>
          </a:p>
          <a:p>
            <a:pPr marL="0" indent="0" eaLnBrk="1" fontAlgn="auto" hangingPunct="1">
              <a:spcAft>
                <a:spcPts val="0"/>
              </a:spcAft>
              <a:buFontTx/>
              <a:buNone/>
              <a:defRPr/>
            </a:pPr>
            <a:endParaRPr lang="en-US" altLang="en-US" b="1" dirty="0"/>
          </a:p>
          <a:p>
            <a:pPr marL="0" indent="0" eaLnBrk="1" fontAlgn="auto" hangingPunct="1">
              <a:spcAft>
                <a:spcPts val="0"/>
              </a:spcAft>
              <a:buFontTx/>
              <a:buNone/>
              <a:defRPr/>
            </a:pPr>
            <a:r>
              <a:rPr lang="en-US" altLang="en-US" b="1" dirty="0"/>
              <a:t>Lee Hill</a:t>
            </a:r>
            <a:br>
              <a:rPr lang="en-US" altLang="en-US" dirty="0"/>
            </a:br>
            <a:r>
              <a:rPr lang="en-US" altLang="en-US" dirty="0"/>
              <a:t>Jackson, Mississippi</a:t>
            </a:r>
            <a:br>
              <a:rPr lang="en-US" altLang="en-US" dirty="0"/>
            </a:br>
            <a:r>
              <a:rPr lang="en-US" altLang="en-US" dirty="0"/>
              <a:t>Office: 601-969-4675</a:t>
            </a:r>
          </a:p>
          <a:p>
            <a:pPr marL="0" indent="0" eaLnBrk="1" fontAlgn="auto" hangingPunct="1">
              <a:spcAft>
                <a:spcPts val="0"/>
              </a:spcAft>
              <a:buFontTx/>
              <a:buNone/>
              <a:defRPr/>
            </a:pPr>
            <a:r>
              <a:rPr lang="en-US" altLang="en-US" dirty="0"/>
              <a:t>Cell: 601.720.1610</a:t>
            </a:r>
          </a:p>
          <a:p>
            <a:pPr marL="0" indent="0" eaLnBrk="1" fontAlgn="auto" hangingPunct="1">
              <a:spcAft>
                <a:spcPts val="0"/>
              </a:spcAft>
              <a:buFontTx/>
              <a:buNone/>
              <a:defRPr/>
            </a:pPr>
            <a:r>
              <a:rPr lang="en-US" altLang="en-US" dirty="0">
                <a:solidFill>
                  <a:srgbClr val="FF0000"/>
                </a:solidFill>
                <a:hlinkClick r:id="rId5"/>
              </a:rPr>
              <a:t>lhill@bakerdonelson.com</a:t>
            </a:r>
            <a:endParaRPr lang="en-US" altLang="en-US" dirty="0">
              <a:solidFill>
                <a:srgbClr val="FF0000"/>
              </a:solidFill>
            </a:endParaRPr>
          </a:p>
          <a:p>
            <a:pPr marL="0" indent="0" eaLnBrk="1" fontAlgn="auto" hangingPunct="1">
              <a:spcAft>
                <a:spcPts val="0"/>
              </a:spcAft>
              <a:buFontTx/>
              <a:buNone/>
              <a:defRPr/>
            </a:pPr>
            <a:endParaRPr lang="en-US" altLang="en-US" dirty="0"/>
          </a:p>
          <a:p>
            <a:pPr eaLnBrk="1" fontAlgn="auto" hangingPunct="1">
              <a:spcAft>
                <a:spcPts val="0"/>
              </a:spcAft>
              <a:defRPr/>
            </a:pPr>
            <a:endParaRPr lang="en-US" dirty="0"/>
          </a:p>
        </p:txBody>
      </p:sp>
    </p:spTree>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3362" name="Picture 3">
            <a:extLst>
              <a:ext uri="{FF2B5EF4-FFF2-40B4-BE49-F238E27FC236}">
                <a16:creationId xmlns:a16="http://schemas.microsoft.com/office/drawing/2014/main" id="{8BB9A9CF-532C-410F-AE50-A95C2EC313A7}"/>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286000" y="2620963"/>
            <a:ext cx="4343400" cy="366553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 name="Title 1">
            <a:extLst>
              <a:ext uri="{FF2B5EF4-FFF2-40B4-BE49-F238E27FC236}">
                <a16:creationId xmlns:a16="http://schemas.microsoft.com/office/drawing/2014/main" id="{2D6BD8C7-BC62-4F6F-AB9F-E213AB99D1B4}"/>
              </a:ext>
            </a:extLst>
          </p:cNvPr>
          <p:cNvSpPr>
            <a:spLocks noGrp="1"/>
          </p:cNvSpPr>
          <p:nvPr>
            <p:ph type="ctrTitle"/>
          </p:nvPr>
        </p:nvSpPr>
        <p:spPr>
          <a:xfrm>
            <a:off x="828675" y="720725"/>
            <a:ext cx="7543800" cy="3565525"/>
          </a:xfrm>
        </p:spPr>
        <p:txBody>
          <a:bodyPr rtlCol="0">
            <a:normAutofit fontScale="90000"/>
          </a:bodyPr>
          <a:lstStyle/>
          <a:p>
            <a:pPr eaLnBrk="1" fontAlgn="auto" hangingPunct="1">
              <a:spcAft>
                <a:spcPts val="0"/>
              </a:spcAft>
              <a:defRPr/>
            </a:pPr>
            <a:r>
              <a:rPr lang="en-US" sz="6000" dirty="0" err="1">
                <a:effectLst>
                  <a:outerShdw blurRad="38100" dist="38100" dir="2700000" algn="tl">
                    <a:srgbClr val="000000">
                      <a:alpha val="43137"/>
                    </a:srgbClr>
                  </a:outerShdw>
                </a:effectLst>
              </a:rPr>
              <a:t>SERC</a:t>
            </a:r>
            <a:r>
              <a:rPr lang="en-US" sz="6000" dirty="0">
                <a:effectLst>
                  <a:outerShdw blurRad="38100" dist="38100" dir="2700000" algn="tl">
                    <a:srgbClr val="000000">
                      <a:alpha val="43137"/>
                    </a:srgbClr>
                  </a:outerShdw>
                </a:effectLst>
              </a:rPr>
              <a:t>-NAHRO</a:t>
            </a:r>
            <a:br>
              <a:rPr lang="en-US" sz="6000" dirty="0">
                <a:effectLst>
                  <a:outerShdw blurRad="38100" dist="38100" dir="2700000" algn="tl">
                    <a:srgbClr val="000000">
                      <a:alpha val="43137"/>
                    </a:srgbClr>
                  </a:outerShdw>
                </a:effectLst>
              </a:rPr>
            </a:br>
            <a:r>
              <a:rPr lang="en-US" sz="6000" dirty="0">
                <a:effectLst>
                  <a:outerShdw blurRad="38100" dist="38100" dir="2700000" algn="tl">
                    <a:srgbClr val="000000">
                      <a:alpha val="43137"/>
                    </a:srgbClr>
                  </a:outerShdw>
                </a:effectLst>
              </a:rPr>
              <a:t>Annual Conference 2021</a:t>
            </a:r>
            <a:br>
              <a:rPr lang="en-US" sz="5600" dirty="0">
                <a:effectLst>
                  <a:outerShdw blurRad="38100" dist="38100" dir="2700000" algn="tl">
                    <a:srgbClr val="000000">
                      <a:alpha val="43137"/>
                    </a:srgbClr>
                  </a:outerShdw>
                </a:effectLst>
              </a:rPr>
            </a:br>
            <a:br>
              <a:rPr lang="en-US" sz="5600" dirty="0">
                <a:effectLst>
                  <a:outerShdw blurRad="38100" dist="38100" dir="2700000" algn="tl">
                    <a:srgbClr val="000000">
                      <a:alpha val="43137"/>
                    </a:srgbClr>
                  </a:outerShdw>
                </a:effectLst>
              </a:rPr>
            </a:br>
            <a:r>
              <a:rPr lang="en-US" sz="5300" dirty="0">
                <a:effectLst>
                  <a:outerShdw blurRad="38100" dist="38100" dir="2700000" algn="tl">
                    <a:srgbClr val="000000">
                      <a:alpha val="43137"/>
                    </a:srgbClr>
                  </a:outerShdw>
                </a:effectLst>
              </a:rPr>
              <a:t>Leveraged Finance 101</a:t>
            </a:r>
            <a:r>
              <a:rPr lang="en-US" sz="5600" dirty="0">
                <a:effectLst>
                  <a:outerShdw blurRad="38100" dist="38100" dir="2700000" algn="tl">
                    <a:srgbClr val="000000">
                      <a:alpha val="43137"/>
                    </a:srgbClr>
                  </a:outerShdw>
                </a:effectLst>
              </a:rPr>
              <a:t> </a:t>
            </a:r>
            <a:br>
              <a:rPr lang="en-US" sz="5600" dirty="0">
                <a:effectLst>
                  <a:outerShdw blurRad="38100" dist="38100" dir="2700000" algn="tl">
                    <a:srgbClr val="000000">
                      <a:alpha val="43137"/>
                    </a:srgbClr>
                  </a:outerShdw>
                </a:effectLst>
              </a:rPr>
            </a:br>
            <a:r>
              <a:rPr lang="en-US" sz="5600" dirty="0">
                <a:effectLst>
                  <a:outerShdw blurRad="38100" dist="38100" dir="2700000" algn="tl">
                    <a:srgbClr val="000000">
                      <a:alpha val="43137"/>
                    </a:srgbClr>
                  </a:outerShdw>
                </a:effectLst>
              </a:rPr>
              <a:t>(Tax Credits)</a:t>
            </a:r>
          </a:p>
        </p:txBody>
      </p:sp>
    </p:spTree>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5410" name="Picture 5" descr="C:\Users\HLH01\AppData\Local\Microsoft\Windows\Temporary Internet Files\Content.Outlook\3L7Y1VC6\Lee - HOPE VI 3.JPG">
            <a:extLst>
              <a:ext uri="{FF2B5EF4-FFF2-40B4-BE49-F238E27FC236}">
                <a16:creationId xmlns:a16="http://schemas.microsoft.com/office/drawing/2014/main" id="{A768F160-02C7-4D05-983C-D7E7700FBE3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029200" y="3748088"/>
            <a:ext cx="4002088" cy="29956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5411" name="Picture 6" descr="C:\Users\HLH01\AppData\Local\Microsoft\Windows\Temporary Internet Files\Content.Outlook\3L7Y1VC6\Bay Pines Office.JPG">
            <a:extLst>
              <a:ext uri="{FF2B5EF4-FFF2-40B4-BE49-F238E27FC236}">
                <a16:creationId xmlns:a16="http://schemas.microsoft.com/office/drawing/2014/main" id="{0AE5433F-FEB9-4160-A021-DA7275AF3B31}"/>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52400" y="3771900"/>
            <a:ext cx="3962400" cy="2971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45412" name="Title 1">
            <a:extLst>
              <a:ext uri="{FF2B5EF4-FFF2-40B4-BE49-F238E27FC236}">
                <a16:creationId xmlns:a16="http://schemas.microsoft.com/office/drawing/2014/main" id="{81D5B507-4F27-49EB-8CCE-867A498D5EEC}"/>
              </a:ext>
            </a:extLst>
          </p:cNvPr>
          <p:cNvSpPr>
            <a:spLocks noGrp="1"/>
          </p:cNvSpPr>
          <p:nvPr>
            <p:ph type="title"/>
          </p:nvPr>
        </p:nvSpPr>
        <p:spPr/>
        <p:txBody>
          <a:bodyPr/>
          <a:lstStyle/>
          <a:p>
            <a:pPr eaLnBrk="1" hangingPunct="1"/>
            <a:r>
              <a:rPr lang="en-US" altLang="en-US">
                <a:latin typeface="Arial" panose="020B0604020202020204" pitchFamily="34" charset="0"/>
                <a:cs typeface="Arial" panose="020B0604020202020204" pitchFamily="34" charset="0"/>
              </a:rPr>
              <a:t>Community Development</a:t>
            </a:r>
          </a:p>
        </p:txBody>
      </p:sp>
      <p:sp>
        <p:nvSpPr>
          <p:cNvPr id="145413" name="Content Placeholder 2">
            <a:extLst>
              <a:ext uri="{FF2B5EF4-FFF2-40B4-BE49-F238E27FC236}">
                <a16:creationId xmlns:a16="http://schemas.microsoft.com/office/drawing/2014/main" id="{0A797FA8-A67C-4F06-81DB-4215F88C7D50}"/>
              </a:ext>
            </a:extLst>
          </p:cNvPr>
          <p:cNvSpPr>
            <a:spLocks noGrp="1"/>
          </p:cNvSpPr>
          <p:nvPr>
            <p:ph idx="1"/>
          </p:nvPr>
        </p:nvSpPr>
        <p:spPr>
          <a:xfrm>
            <a:off x="457200" y="1295400"/>
            <a:ext cx="8229600" cy="4525963"/>
          </a:xfrm>
        </p:spPr>
        <p:txBody>
          <a:bodyPr/>
          <a:lstStyle/>
          <a:p>
            <a:pPr marL="0" indent="0" eaLnBrk="1" hangingPunct="1">
              <a:buFontTx/>
              <a:buNone/>
            </a:pPr>
            <a:r>
              <a:rPr lang="en-US" altLang="en-US" sz="2400">
                <a:latin typeface="Arial" panose="020B0604020202020204" pitchFamily="34" charset="0"/>
                <a:cs typeface="Arial" panose="020B0604020202020204" pitchFamily="34" charset="0"/>
              </a:rPr>
              <a:t>HUD - Building stronger and more resilient communities by supporting infrastructure, economic development projects, installation of public facilities, community centers, housing rehabilitation, public services, clearance/acquisition, microenterprise assistance, code enforcement, homeowner assistance and many other identified needs.</a:t>
            </a:r>
          </a:p>
        </p:txBody>
      </p:sp>
    </p:spTree>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Title 1">
            <a:extLst>
              <a:ext uri="{FF2B5EF4-FFF2-40B4-BE49-F238E27FC236}">
                <a16:creationId xmlns:a16="http://schemas.microsoft.com/office/drawing/2014/main" id="{AEA060E2-7BE1-4857-BF35-0F2D7889A564}"/>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Community Development and Economic Development</a:t>
            </a:r>
          </a:p>
        </p:txBody>
      </p:sp>
      <p:sp>
        <p:nvSpPr>
          <p:cNvPr id="3" name="Content Placeholder 2">
            <a:extLst>
              <a:ext uri="{FF2B5EF4-FFF2-40B4-BE49-F238E27FC236}">
                <a16:creationId xmlns:a16="http://schemas.microsoft.com/office/drawing/2014/main" id="{39918489-9194-46F5-A25E-DC0217D7B9A1}"/>
              </a:ext>
            </a:extLst>
          </p:cNvPr>
          <p:cNvSpPr>
            <a:spLocks noGrp="1"/>
          </p:cNvSpPr>
          <p:nvPr>
            <p:ph idx="1"/>
          </p:nvPr>
        </p:nvSpPr>
        <p:spPr/>
        <p:txBody>
          <a:bodyPr rtlCol="0">
            <a:normAutofit/>
          </a:bodyPr>
          <a:lstStyle/>
          <a:p>
            <a:pPr marL="0" indent="0" eaLnBrk="1" fontAlgn="auto" hangingPunct="1">
              <a:spcAft>
                <a:spcPts val="0"/>
              </a:spcAft>
              <a:buFontTx/>
              <a:buNone/>
              <a:defRPr/>
            </a:pPr>
            <a:r>
              <a:rPr lang="en-US" dirty="0" err="1"/>
              <a:t>HHS</a:t>
            </a:r>
            <a:r>
              <a:rPr lang="en-US" dirty="0"/>
              <a:t>/Office of Community Services - A process by which a community uses resources to attract capital and increase physical, commercial, and business development and job opportunities for its residents.</a:t>
            </a:r>
          </a:p>
          <a:p>
            <a:pPr eaLnBrk="1" fontAlgn="auto" hangingPunct="1">
              <a:spcAft>
                <a:spcPts val="0"/>
              </a:spcAft>
              <a:defRPr/>
            </a:pPr>
            <a:endParaRPr lang="en-US" dirty="0"/>
          </a:p>
        </p:txBody>
      </p:sp>
      <p:pic>
        <p:nvPicPr>
          <p:cNvPr id="5" name="Picture 21" descr="C:\Users\hlh01\Pictures\clydesdale.jpg">
            <a:extLst>
              <a:ext uri="{FF2B5EF4-FFF2-40B4-BE49-F238E27FC236}">
                <a16:creationId xmlns:a16="http://schemas.microsoft.com/office/drawing/2014/main" id="{FB80F782-A72A-4C5A-AA9F-C7129B4D9A6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15975" y="4191000"/>
            <a:ext cx="2960688" cy="23923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 name="Picture 6" descr="E:\Coach_Britannia.jpg">
            <a:extLst>
              <a:ext uri="{FF2B5EF4-FFF2-40B4-BE49-F238E27FC236}">
                <a16:creationId xmlns:a16="http://schemas.microsoft.com/office/drawing/2014/main" id="{2AE002B2-281C-4E84-A04C-CA4E111D57C5}"/>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724400" y="4191000"/>
            <a:ext cx="3587750" cy="23923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31"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p:cTn id="7" dur="1000" fill="hold"/>
                                        <p:tgtEl>
                                          <p:spTgt spid="5"/>
                                        </p:tgtEl>
                                        <p:attrNameLst>
                                          <p:attrName>ppt_w</p:attrName>
                                        </p:attrNameLst>
                                      </p:cBhvr>
                                      <p:tavLst>
                                        <p:tav tm="0">
                                          <p:val>
                                            <p:fltVal val="0"/>
                                          </p:val>
                                        </p:tav>
                                        <p:tav tm="100000">
                                          <p:val>
                                            <p:strVal val="#ppt_w"/>
                                          </p:val>
                                        </p:tav>
                                      </p:tavLst>
                                    </p:anim>
                                    <p:anim calcmode="lin" valueType="num">
                                      <p:cBhvr>
                                        <p:cTn id="8" dur="1000" fill="hold"/>
                                        <p:tgtEl>
                                          <p:spTgt spid="5"/>
                                        </p:tgtEl>
                                        <p:attrNameLst>
                                          <p:attrName>ppt_h</p:attrName>
                                        </p:attrNameLst>
                                      </p:cBhvr>
                                      <p:tavLst>
                                        <p:tav tm="0">
                                          <p:val>
                                            <p:fltVal val="0"/>
                                          </p:val>
                                        </p:tav>
                                        <p:tav tm="100000">
                                          <p:val>
                                            <p:strVal val="#ppt_h"/>
                                          </p:val>
                                        </p:tav>
                                      </p:tavLst>
                                    </p:anim>
                                    <p:anim calcmode="lin" valueType="num">
                                      <p:cBhvr>
                                        <p:cTn id="9" dur="1000" fill="hold"/>
                                        <p:tgtEl>
                                          <p:spTgt spid="5"/>
                                        </p:tgtEl>
                                        <p:attrNameLst>
                                          <p:attrName>style.rotation</p:attrName>
                                        </p:attrNameLst>
                                      </p:cBhvr>
                                      <p:tavLst>
                                        <p:tav tm="0">
                                          <p:val>
                                            <p:fltVal val="90"/>
                                          </p:val>
                                        </p:tav>
                                        <p:tav tm="100000">
                                          <p:val>
                                            <p:fltVal val="0"/>
                                          </p:val>
                                        </p:tav>
                                      </p:tavLst>
                                    </p:anim>
                                    <p:animEffect transition="in" filter="fade">
                                      <p:cBhvr>
                                        <p:cTn id="10" dur="1000"/>
                                        <p:tgtEl>
                                          <p:spTgt spid="5"/>
                                        </p:tgtEl>
                                      </p:cBhvr>
                                    </p:animEffect>
                                  </p:childTnLst>
                                </p:cTn>
                              </p:par>
                            </p:childTnLst>
                          </p:cTn>
                        </p:par>
                      </p:childTnLst>
                    </p:cTn>
                  </p:par>
                  <p:par>
                    <p:cTn id="11" fill="hold" nodeType="clickPar">
                      <p:stCondLst>
                        <p:cond delay="indefinite"/>
                      </p:stCondLst>
                      <p:childTnLst>
                        <p:par>
                          <p:cTn id="12" fill="hold" nodeType="withGroup">
                            <p:stCondLst>
                              <p:cond delay="0"/>
                            </p:stCondLst>
                            <p:childTnLst>
                              <p:par>
                                <p:cTn id="13" presetID="31" presetClass="entr" presetSubtype="0" fill="hold" nodeType="clickEffect">
                                  <p:stCondLst>
                                    <p:cond delay="0"/>
                                  </p:stCondLst>
                                  <p:childTnLst>
                                    <p:set>
                                      <p:cBhvr>
                                        <p:cTn id="14" dur="1" fill="hold">
                                          <p:stCondLst>
                                            <p:cond delay="0"/>
                                          </p:stCondLst>
                                        </p:cTn>
                                        <p:tgtEl>
                                          <p:spTgt spid="6"/>
                                        </p:tgtEl>
                                        <p:attrNameLst>
                                          <p:attrName>style.visibility</p:attrName>
                                        </p:attrNameLst>
                                      </p:cBhvr>
                                      <p:to>
                                        <p:strVal val="visible"/>
                                      </p:to>
                                    </p:set>
                                    <p:anim calcmode="lin" valueType="num">
                                      <p:cBhvr>
                                        <p:cTn id="15" dur="1000" fill="hold"/>
                                        <p:tgtEl>
                                          <p:spTgt spid="6"/>
                                        </p:tgtEl>
                                        <p:attrNameLst>
                                          <p:attrName>ppt_w</p:attrName>
                                        </p:attrNameLst>
                                      </p:cBhvr>
                                      <p:tavLst>
                                        <p:tav tm="0">
                                          <p:val>
                                            <p:fltVal val="0"/>
                                          </p:val>
                                        </p:tav>
                                        <p:tav tm="100000">
                                          <p:val>
                                            <p:strVal val="#ppt_w"/>
                                          </p:val>
                                        </p:tav>
                                      </p:tavLst>
                                    </p:anim>
                                    <p:anim calcmode="lin" valueType="num">
                                      <p:cBhvr>
                                        <p:cTn id="16" dur="1000" fill="hold"/>
                                        <p:tgtEl>
                                          <p:spTgt spid="6"/>
                                        </p:tgtEl>
                                        <p:attrNameLst>
                                          <p:attrName>ppt_h</p:attrName>
                                        </p:attrNameLst>
                                      </p:cBhvr>
                                      <p:tavLst>
                                        <p:tav tm="0">
                                          <p:val>
                                            <p:fltVal val="0"/>
                                          </p:val>
                                        </p:tav>
                                        <p:tav tm="100000">
                                          <p:val>
                                            <p:strVal val="#ppt_h"/>
                                          </p:val>
                                        </p:tav>
                                      </p:tavLst>
                                    </p:anim>
                                    <p:anim calcmode="lin" valueType="num">
                                      <p:cBhvr>
                                        <p:cTn id="17" dur="1000" fill="hold"/>
                                        <p:tgtEl>
                                          <p:spTgt spid="6"/>
                                        </p:tgtEl>
                                        <p:attrNameLst>
                                          <p:attrName>style.rotation</p:attrName>
                                        </p:attrNameLst>
                                      </p:cBhvr>
                                      <p:tavLst>
                                        <p:tav tm="0">
                                          <p:val>
                                            <p:fltVal val="90"/>
                                          </p:val>
                                        </p:tav>
                                        <p:tav tm="100000">
                                          <p:val>
                                            <p:fltVal val="0"/>
                                          </p:val>
                                        </p:tav>
                                      </p:tavLst>
                                    </p:anim>
                                    <p:animEffect transition="in" filter="fade">
                                      <p:cBhvr>
                                        <p:cTn id="18" dur="10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Title 1">
            <a:extLst>
              <a:ext uri="{FF2B5EF4-FFF2-40B4-BE49-F238E27FC236}">
                <a16:creationId xmlns:a16="http://schemas.microsoft.com/office/drawing/2014/main" id="{0B06440D-9166-469F-8D46-51EB222E1019}"/>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Low Income Housing Tax Credit – </a:t>
            </a:r>
            <a:br>
              <a:rPr lang="en-US" altLang="en-US">
                <a:latin typeface="Arial" charset="0"/>
                <a:cs typeface="Arial" charset="0"/>
              </a:rPr>
            </a:br>
            <a:r>
              <a:rPr lang="en-US" altLang="en-US">
                <a:latin typeface="Arial" charset="0"/>
                <a:cs typeface="Arial" charset="0"/>
              </a:rPr>
              <a:t>More than just Housing</a:t>
            </a:r>
          </a:p>
        </p:txBody>
      </p:sp>
      <p:sp>
        <p:nvSpPr>
          <p:cNvPr id="149507" name="Content Placeholder 2">
            <a:extLst>
              <a:ext uri="{FF2B5EF4-FFF2-40B4-BE49-F238E27FC236}">
                <a16:creationId xmlns:a16="http://schemas.microsoft.com/office/drawing/2014/main" id="{B4831C2D-CD9D-424C-BAD2-569F77659C46}"/>
              </a:ext>
            </a:extLst>
          </p:cNvPr>
          <p:cNvSpPr>
            <a:spLocks noGrp="1"/>
          </p:cNvSpPr>
          <p:nvPr>
            <p:ph idx="1"/>
          </p:nvPr>
        </p:nvSpPr>
        <p:spPr/>
        <p:txBody>
          <a:bodyPr/>
          <a:lstStyle/>
          <a:p>
            <a:pPr marL="0" indent="0" eaLnBrk="1" hangingPunct="1">
              <a:buFontTx/>
              <a:buNone/>
            </a:pPr>
            <a:endParaRPr lang="en-US" altLang="en-US">
              <a:latin typeface="Arial" panose="020B0604020202020204" pitchFamily="34" charset="0"/>
              <a:cs typeface="Arial" panose="020B0604020202020204" pitchFamily="34" charset="0"/>
            </a:endParaRPr>
          </a:p>
        </p:txBody>
      </p:sp>
      <p:pic>
        <p:nvPicPr>
          <p:cNvPr id="4" name="Picture 7" descr="E:\Midtown_before.jpg">
            <a:extLst>
              <a:ext uri="{FF2B5EF4-FFF2-40B4-BE49-F238E27FC236}">
                <a16:creationId xmlns:a16="http://schemas.microsoft.com/office/drawing/2014/main" id="{64B6EBAE-8183-41C4-9ABE-7BCD46605EB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38138" y="2470150"/>
            <a:ext cx="3810000" cy="23764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 name="Picture 6" descr="E:\Jackson_Midtown_Houses_TB-2_t670.jpg">
            <a:extLst>
              <a:ext uri="{FF2B5EF4-FFF2-40B4-BE49-F238E27FC236}">
                <a16:creationId xmlns:a16="http://schemas.microsoft.com/office/drawing/2014/main" id="{C583F8DD-7D85-4AD4-8D1D-76370CBC93F9}"/>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300538" y="2368550"/>
            <a:ext cx="4519612" cy="24622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 calcmode="lin" valueType="num">
                                      <p:cBhvr additive="base">
                                        <p:cTn id="7" dur="500" fill="hold"/>
                                        <p:tgtEl>
                                          <p:spTgt spid="4"/>
                                        </p:tgtEl>
                                        <p:attrNameLst>
                                          <p:attrName>ppt_x</p:attrName>
                                        </p:attrNameLst>
                                      </p:cBhvr>
                                      <p:tavLst>
                                        <p:tav tm="0">
                                          <p:val>
                                            <p:strVal val="#ppt_x"/>
                                          </p:val>
                                        </p:tav>
                                        <p:tav tm="100000">
                                          <p:val>
                                            <p:strVal val="#ppt_x"/>
                                          </p:val>
                                        </p:tav>
                                      </p:tavLst>
                                    </p:anim>
                                    <p:anim calcmode="lin" valueType="num">
                                      <p:cBhvr additive="base">
                                        <p:cTn id="8" dur="500" fill="hold"/>
                                        <p:tgtEl>
                                          <p:spTgt spid="4"/>
                                        </p:tgtEl>
                                        <p:attrNameLst>
                                          <p:attrName>ppt_y</p:attrName>
                                        </p:attrNameLst>
                                      </p:cBhvr>
                                      <p:tavLst>
                                        <p:tav tm="0">
                                          <p:val>
                                            <p:strVal val="1+#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4" fill="hold" nodeType="clickEffect">
                                  <p:stCondLst>
                                    <p:cond delay="0"/>
                                  </p:stCondLst>
                                  <p:childTnLst>
                                    <p:set>
                                      <p:cBhvr>
                                        <p:cTn id="12" dur="1" fill="hold">
                                          <p:stCondLst>
                                            <p:cond delay="0"/>
                                          </p:stCondLst>
                                        </p:cTn>
                                        <p:tgtEl>
                                          <p:spTgt spid="5"/>
                                        </p:tgtEl>
                                        <p:attrNameLst>
                                          <p:attrName>style.visibility</p:attrName>
                                        </p:attrNameLst>
                                      </p:cBhvr>
                                      <p:to>
                                        <p:strVal val="visible"/>
                                      </p:to>
                                    </p:set>
                                    <p:anim calcmode="lin" valueType="num">
                                      <p:cBhvr additive="base">
                                        <p:cTn id="13" dur="500" fill="hold"/>
                                        <p:tgtEl>
                                          <p:spTgt spid="5"/>
                                        </p:tgtEl>
                                        <p:attrNameLst>
                                          <p:attrName>ppt_x</p:attrName>
                                        </p:attrNameLst>
                                      </p:cBhvr>
                                      <p:tavLst>
                                        <p:tav tm="0">
                                          <p:val>
                                            <p:strVal val="#ppt_x"/>
                                          </p:val>
                                        </p:tav>
                                        <p:tav tm="100000">
                                          <p:val>
                                            <p:strVal val="#ppt_x"/>
                                          </p:val>
                                        </p:tav>
                                      </p:tavLst>
                                    </p:anim>
                                    <p:anim calcmode="lin" valueType="num">
                                      <p:cBhvr additive="base">
                                        <p:cTn id="14" dur="500" fill="hold"/>
                                        <p:tgtEl>
                                          <p:spTgt spid="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Title 1">
            <a:extLst>
              <a:ext uri="{FF2B5EF4-FFF2-40B4-BE49-F238E27FC236}">
                <a16:creationId xmlns:a16="http://schemas.microsoft.com/office/drawing/2014/main" id="{CCCE851D-CBF2-4429-9212-C53CEEBCDE81}"/>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Low Income Housing Tax Credit – </a:t>
            </a:r>
            <a:br>
              <a:rPr lang="en-US" altLang="en-US">
                <a:latin typeface="Arial" charset="0"/>
                <a:cs typeface="Arial" charset="0"/>
              </a:rPr>
            </a:br>
            <a:r>
              <a:rPr lang="en-US" altLang="en-US">
                <a:latin typeface="Arial" charset="0"/>
                <a:cs typeface="Arial" charset="0"/>
              </a:rPr>
              <a:t>More than just Housing</a:t>
            </a:r>
          </a:p>
        </p:txBody>
      </p:sp>
      <p:sp>
        <p:nvSpPr>
          <p:cNvPr id="151555" name="Content Placeholder 2">
            <a:extLst>
              <a:ext uri="{FF2B5EF4-FFF2-40B4-BE49-F238E27FC236}">
                <a16:creationId xmlns:a16="http://schemas.microsoft.com/office/drawing/2014/main" id="{288161A3-BBB6-4A26-891F-09F4F6AC01BE}"/>
              </a:ext>
            </a:extLst>
          </p:cNvPr>
          <p:cNvSpPr>
            <a:spLocks noGrp="1"/>
          </p:cNvSpPr>
          <p:nvPr>
            <p:ph idx="1"/>
          </p:nvPr>
        </p:nvSpPr>
        <p:spPr/>
        <p:txBody>
          <a:bodyPr/>
          <a:lstStyle/>
          <a:p>
            <a:pPr eaLnBrk="1" hangingPunct="1"/>
            <a:endParaRPr lang="en-US" altLang="en-US">
              <a:latin typeface="Arial" panose="020B0604020202020204" pitchFamily="34" charset="0"/>
              <a:cs typeface="Arial" panose="020B0604020202020204" pitchFamily="34" charset="0"/>
            </a:endParaRPr>
          </a:p>
        </p:txBody>
      </p:sp>
      <p:pic>
        <p:nvPicPr>
          <p:cNvPr id="151556" name="Picture 2" descr="E:\Midtown Master Plan.jpg">
            <a:extLst>
              <a:ext uri="{FF2B5EF4-FFF2-40B4-BE49-F238E27FC236}">
                <a16:creationId xmlns:a16="http://schemas.microsoft.com/office/drawing/2014/main" id="{BBA875CA-F75C-4E5A-867C-1C5011A6968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852738" y="1600200"/>
            <a:ext cx="3222625" cy="4343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Title 1">
            <a:extLst>
              <a:ext uri="{FF2B5EF4-FFF2-40B4-BE49-F238E27FC236}">
                <a16:creationId xmlns:a16="http://schemas.microsoft.com/office/drawing/2014/main" id="{2EB516BF-2AB6-4904-A93F-5249E0127B6B}"/>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Low Income Housing Tax Credit – </a:t>
            </a:r>
            <a:br>
              <a:rPr lang="en-US" altLang="en-US">
                <a:latin typeface="Arial" charset="0"/>
                <a:cs typeface="Arial" charset="0"/>
              </a:rPr>
            </a:br>
            <a:r>
              <a:rPr lang="en-US" altLang="en-US">
                <a:latin typeface="Arial" charset="0"/>
                <a:cs typeface="Arial" charset="0"/>
              </a:rPr>
              <a:t>More than just Housing</a:t>
            </a:r>
          </a:p>
        </p:txBody>
      </p:sp>
      <p:sp>
        <p:nvSpPr>
          <p:cNvPr id="153603" name="Content Placeholder 2">
            <a:extLst>
              <a:ext uri="{FF2B5EF4-FFF2-40B4-BE49-F238E27FC236}">
                <a16:creationId xmlns:a16="http://schemas.microsoft.com/office/drawing/2014/main" id="{3474ADC5-7F83-40BC-BB8B-8A1006AF51E6}"/>
              </a:ext>
            </a:extLst>
          </p:cNvPr>
          <p:cNvSpPr>
            <a:spLocks noGrp="1"/>
          </p:cNvSpPr>
          <p:nvPr>
            <p:ph idx="1"/>
          </p:nvPr>
        </p:nvSpPr>
        <p:spPr/>
        <p:txBody>
          <a:bodyPr/>
          <a:lstStyle/>
          <a:p>
            <a:pPr marL="0" indent="0" eaLnBrk="1" hangingPunct="1">
              <a:buFontTx/>
              <a:buNone/>
            </a:pPr>
            <a:r>
              <a:rPr lang="en-US" altLang="en-US">
                <a:latin typeface="Cambria" panose="02040503050406030204" pitchFamily="18" charset="0"/>
                <a:cs typeface="Arial" panose="020B0604020202020204" pitchFamily="34" charset="0"/>
              </a:rPr>
              <a:t>midtownpartners.org</a:t>
            </a:r>
          </a:p>
          <a:p>
            <a:pPr marL="0" indent="0" eaLnBrk="1" hangingPunct="1">
              <a:buFontTx/>
              <a:buNone/>
            </a:pPr>
            <a:endParaRPr lang="en-US" altLang="en-US">
              <a:latin typeface="Arial" panose="020B0604020202020204" pitchFamily="34" charset="0"/>
              <a:cs typeface="Arial" panose="020B0604020202020204" pitchFamily="34" charset="0"/>
            </a:endParaRPr>
          </a:p>
        </p:txBody>
      </p:sp>
      <p:pic>
        <p:nvPicPr>
          <p:cNvPr id="4" name="Picture 2" descr="E:\Sustainable_Living_Jackson_Midtown_TB_t670.jpg">
            <a:extLst>
              <a:ext uri="{FF2B5EF4-FFF2-40B4-BE49-F238E27FC236}">
                <a16:creationId xmlns:a16="http://schemas.microsoft.com/office/drawing/2014/main" id="{440CB7AB-6999-4B50-B60B-CCF9642E6E4C}"/>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81000" y="2514600"/>
            <a:ext cx="3686175" cy="27670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5" name="Picture 3" descr="E:\Midtown_Sustainable_Living2_TB_t670.jpg">
            <a:extLst>
              <a:ext uri="{FF2B5EF4-FFF2-40B4-BE49-F238E27FC236}">
                <a16:creationId xmlns:a16="http://schemas.microsoft.com/office/drawing/2014/main" id="{B7E62CCD-DF4B-437E-8843-109D21CE81A9}"/>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495800" y="2514600"/>
            <a:ext cx="4154488" cy="2759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6" presetClass="entr" presetSubtype="21"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16" presetClass="entr" presetSubtype="21" fill="hold"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barn(inVertical)">
                                      <p:cBhvr>
                                        <p:cTn id="12"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5650" name="Title 1">
            <a:extLst>
              <a:ext uri="{FF2B5EF4-FFF2-40B4-BE49-F238E27FC236}">
                <a16:creationId xmlns:a16="http://schemas.microsoft.com/office/drawing/2014/main" id="{C4D533CB-6955-4B36-98D1-9D9B83F28027}"/>
              </a:ext>
            </a:extLst>
          </p:cNvPr>
          <p:cNvSpPr>
            <a:spLocks noGrp="1"/>
          </p:cNvSpPr>
          <p:nvPr>
            <p:ph type="title"/>
          </p:nvPr>
        </p:nvSpPr>
        <p:spPr/>
        <p:txBody>
          <a:bodyPr/>
          <a:lstStyle/>
          <a:p>
            <a:pPr eaLnBrk="1" hangingPunct="1"/>
            <a:r>
              <a:rPr lang="en-US" altLang="en-US">
                <a:latin typeface="Arial" panose="020B0604020202020204" pitchFamily="34" charset="0"/>
                <a:cs typeface="Arial" panose="020B0604020202020204" pitchFamily="34" charset="0"/>
              </a:rPr>
              <a:t>Leveraged Finance: 2 + 2 = 5</a:t>
            </a:r>
          </a:p>
        </p:txBody>
      </p:sp>
      <p:pic>
        <p:nvPicPr>
          <p:cNvPr id="155651" name="Picture 5">
            <a:extLst>
              <a:ext uri="{FF2B5EF4-FFF2-40B4-BE49-F238E27FC236}">
                <a16:creationId xmlns:a16="http://schemas.microsoft.com/office/drawing/2014/main" id="{00474ABF-D102-4D21-8D0C-049F2EB4A452}"/>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2209800"/>
            <a:ext cx="8255000" cy="31750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Title 1">
            <a:extLst>
              <a:ext uri="{FF2B5EF4-FFF2-40B4-BE49-F238E27FC236}">
                <a16:creationId xmlns:a16="http://schemas.microsoft.com/office/drawing/2014/main" id="{E6DD6378-46E6-477F-B254-148CD8B58E25}"/>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Low Income Housing Tax Credit – Section 42 I.R.C.</a:t>
            </a:r>
          </a:p>
        </p:txBody>
      </p:sp>
      <p:sp>
        <p:nvSpPr>
          <p:cNvPr id="37891" name="Content Placeholder 2">
            <a:extLst>
              <a:ext uri="{FF2B5EF4-FFF2-40B4-BE49-F238E27FC236}">
                <a16:creationId xmlns:a16="http://schemas.microsoft.com/office/drawing/2014/main" id="{A76FB166-6D18-4020-8895-384445818AFC}"/>
              </a:ext>
            </a:extLst>
          </p:cNvPr>
          <p:cNvSpPr>
            <a:spLocks noGrp="1"/>
          </p:cNvSpPr>
          <p:nvPr>
            <p:ph idx="1"/>
          </p:nvPr>
        </p:nvSpPr>
        <p:spPr/>
        <p:txBody>
          <a:bodyPr rtlCol="0">
            <a:normAutofit fontScale="70000" lnSpcReduction="20000"/>
          </a:bodyPr>
          <a:lstStyle/>
          <a:p>
            <a:pPr eaLnBrk="1" fontAlgn="auto" hangingPunct="1">
              <a:spcAft>
                <a:spcPts val="0"/>
              </a:spcAft>
              <a:defRPr/>
            </a:pPr>
            <a:r>
              <a:rPr lang="en-US" altLang="en-US" dirty="0">
                <a:latin typeface="Arial" charset="0"/>
                <a:cs typeface="Arial" charset="0"/>
              </a:rPr>
              <a:t>9% (70%) or 4% (30%) of Project Costs</a:t>
            </a:r>
          </a:p>
          <a:p>
            <a:pPr eaLnBrk="1" fontAlgn="auto" hangingPunct="1">
              <a:spcAft>
                <a:spcPts val="0"/>
              </a:spcAft>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Building</a:t>
            </a:r>
          </a:p>
          <a:p>
            <a:pPr eaLnBrk="1" fontAlgn="auto" hangingPunct="1">
              <a:spcAft>
                <a:spcPts val="0"/>
              </a:spcAft>
              <a:defRPr/>
            </a:pPr>
            <a:r>
              <a:rPr lang="en-US" altLang="en-US" dirty="0">
                <a:latin typeface="Arial" charset="0"/>
                <a:cs typeface="Arial" charset="0"/>
              </a:rPr>
              <a:t>Qualified Low-Income Housing Project</a:t>
            </a:r>
          </a:p>
          <a:p>
            <a:pPr lvl="1" eaLnBrk="1" fontAlgn="auto" hangingPunct="1">
              <a:spcAft>
                <a:spcPts val="0"/>
              </a:spcAft>
              <a:defRPr/>
            </a:pPr>
            <a:r>
              <a:rPr lang="en-US" altLang="en-US" dirty="0">
                <a:latin typeface="Arial" charset="0"/>
                <a:cs typeface="Arial" charset="0"/>
              </a:rPr>
              <a:t>20%+ at 50% AMI</a:t>
            </a:r>
          </a:p>
          <a:p>
            <a:pPr lvl="1" eaLnBrk="1" fontAlgn="auto" hangingPunct="1">
              <a:spcAft>
                <a:spcPts val="0"/>
              </a:spcAft>
              <a:defRPr/>
            </a:pPr>
            <a:r>
              <a:rPr lang="en-US" altLang="en-US" dirty="0">
                <a:latin typeface="Arial" charset="0"/>
                <a:cs typeface="Arial" charset="0"/>
              </a:rPr>
              <a:t>40%+ at 60% AMI</a:t>
            </a:r>
          </a:p>
          <a:p>
            <a:pPr lvl="1" eaLnBrk="1" fontAlgn="auto" hangingPunct="1">
              <a:spcAft>
                <a:spcPts val="0"/>
              </a:spcAft>
              <a:defRPr/>
            </a:pPr>
            <a:r>
              <a:rPr lang="en-US" altLang="en-US" dirty="0">
                <a:latin typeface="Arial" charset="0"/>
                <a:cs typeface="Arial" charset="0"/>
              </a:rPr>
              <a:t>Income Averaging</a:t>
            </a:r>
          </a:p>
          <a:p>
            <a:pPr lvl="1" eaLnBrk="1" fontAlgn="auto" hangingPunct="1">
              <a:spcAft>
                <a:spcPts val="0"/>
              </a:spcAft>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Restricted Rental Rates</a:t>
            </a:r>
          </a:p>
          <a:p>
            <a:pPr lvl="1" eaLnBrk="1" fontAlgn="auto" hangingPunct="1">
              <a:spcAft>
                <a:spcPts val="0"/>
              </a:spcAft>
              <a:defRPr/>
            </a:pPr>
            <a:r>
              <a:rPr lang="en-US" altLang="en-US" dirty="0">
                <a:latin typeface="Arial" charset="0"/>
                <a:cs typeface="Arial" charset="0"/>
              </a:rPr>
              <a:t>Max of 30% of Max Income Earner </a:t>
            </a:r>
          </a:p>
          <a:p>
            <a:pPr marL="341313" lvl="1" indent="0" eaLnBrk="1" fontAlgn="auto" hangingPunct="1">
              <a:spcAft>
                <a:spcPts val="0"/>
              </a:spcAft>
              <a:buFont typeface="Tahoma" pitchFamily="34" charset="0"/>
              <a:buNone/>
              <a:defRPr/>
            </a:pPr>
            <a:r>
              <a:rPr lang="en-US" altLang="en-US" dirty="0">
                <a:latin typeface="Arial" charset="0"/>
                <a:cs typeface="Arial" charset="0"/>
              </a:rPr>
              <a:t>     based off </a:t>
            </a:r>
            <a:r>
              <a:rPr lang="en-US" altLang="en-US" dirty="0" err="1">
                <a:latin typeface="Arial" charset="0"/>
                <a:cs typeface="Arial" charset="0"/>
              </a:rPr>
              <a:t>AMGI</a:t>
            </a:r>
            <a:endParaRPr lang="en-US" altLang="en-US" dirty="0">
              <a:latin typeface="Arial" charset="0"/>
              <a:cs typeface="Arial" charset="0"/>
            </a:endParaRPr>
          </a:p>
          <a:p>
            <a:pPr lvl="1" eaLnBrk="1" fontAlgn="auto" hangingPunct="1">
              <a:spcAft>
                <a:spcPts val="0"/>
              </a:spcAft>
              <a:defRPr/>
            </a:pPr>
            <a:r>
              <a:rPr lang="en-US" altLang="en-US" dirty="0">
                <a:latin typeface="Arial" charset="0"/>
                <a:cs typeface="Arial" charset="0"/>
              </a:rPr>
              <a:t>Assuming 1.5 persons/bedroom</a:t>
            </a:r>
          </a:p>
          <a:p>
            <a:pPr lvl="1" eaLnBrk="1" fontAlgn="auto" hangingPunct="1">
              <a:spcAft>
                <a:spcPts val="0"/>
              </a:spcAft>
              <a:defRPr/>
            </a:pPr>
            <a:r>
              <a:rPr lang="en-US" altLang="en-US" dirty="0">
                <a:latin typeface="Arial" charset="0"/>
                <a:cs typeface="Arial" charset="0"/>
              </a:rPr>
              <a:t>Less a Utility Allowance</a:t>
            </a:r>
          </a:p>
          <a:p>
            <a:pPr marL="341313" lvl="1" indent="0" eaLnBrk="1" fontAlgn="auto" hangingPunct="1">
              <a:spcAft>
                <a:spcPts val="0"/>
              </a:spcAft>
              <a:buFont typeface="Tahoma" pitchFamily="34" charset="0"/>
              <a:buNone/>
              <a:defRPr/>
            </a:pPr>
            <a:endParaRPr lang="en-US" altLang="en-US" dirty="0">
              <a:latin typeface="Arial" charset="0"/>
              <a:cs typeface="Arial" charset="0"/>
            </a:endParaRPr>
          </a:p>
        </p:txBody>
      </p:sp>
      <p:pic>
        <p:nvPicPr>
          <p:cNvPr id="157700" name="Picture 6" descr="Image result for strict teacher">
            <a:extLst>
              <a:ext uri="{FF2B5EF4-FFF2-40B4-BE49-F238E27FC236}">
                <a16:creationId xmlns:a16="http://schemas.microsoft.com/office/drawing/2014/main" id="{5926A05D-CFC6-46B1-A729-DD90D9CF3CB9}"/>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562600" y="4267200"/>
            <a:ext cx="3294063" cy="2192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Title 1">
            <a:extLst>
              <a:ext uri="{FF2B5EF4-FFF2-40B4-BE49-F238E27FC236}">
                <a16:creationId xmlns:a16="http://schemas.microsoft.com/office/drawing/2014/main" id="{3CCE1DD3-E46E-4B39-945F-9ACD42C2D400}"/>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Low Income Housing Tax Credit – Section 42 I.R.C.</a:t>
            </a:r>
          </a:p>
        </p:txBody>
      </p:sp>
      <p:sp>
        <p:nvSpPr>
          <p:cNvPr id="37891" name="Content Placeholder 2">
            <a:extLst>
              <a:ext uri="{FF2B5EF4-FFF2-40B4-BE49-F238E27FC236}">
                <a16:creationId xmlns:a16="http://schemas.microsoft.com/office/drawing/2014/main" id="{0EAD39E5-97BC-41D5-8D67-7288649B9801}"/>
              </a:ext>
            </a:extLst>
          </p:cNvPr>
          <p:cNvSpPr>
            <a:spLocks noGrp="1"/>
          </p:cNvSpPr>
          <p:nvPr>
            <p:ph idx="1"/>
          </p:nvPr>
        </p:nvSpPr>
        <p:spPr/>
        <p:txBody>
          <a:bodyPr rtlCol="0">
            <a:normAutofit fontScale="77500" lnSpcReduction="20000"/>
          </a:bodyPr>
          <a:lstStyle/>
          <a:p>
            <a:pPr eaLnBrk="1" fontAlgn="auto" hangingPunct="1">
              <a:spcAft>
                <a:spcPts val="0"/>
              </a:spcAft>
              <a:defRPr/>
            </a:pPr>
            <a:r>
              <a:rPr lang="en-US" altLang="en-US" dirty="0">
                <a:latin typeface="Arial" charset="0"/>
                <a:cs typeface="Arial" charset="0"/>
              </a:rPr>
              <a:t>Eligible Basis/Qualified Basis</a:t>
            </a:r>
          </a:p>
          <a:p>
            <a:pPr lvl="1" eaLnBrk="1" fontAlgn="auto" hangingPunct="1">
              <a:spcAft>
                <a:spcPts val="0"/>
              </a:spcAft>
              <a:defRPr/>
            </a:pPr>
            <a:r>
              <a:rPr lang="en-US" altLang="en-US" dirty="0">
                <a:latin typeface="Arial" charset="0"/>
                <a:cs typeface="Arial" charset="0"/>
              </a:rPr>
              <a:t>Unit Fraction</a:t>
            </a:r>
          </a:p>
          <a:p>
            <a:pPr lvl="1" eaLnBrk="1" fontAlgn="auto" hangingPunct="1">
              <a:spcAft>
                <a:spcPts val="0"/>
              </a:spcAft>
              <a:defRPr/>
            </a:pPr>
            <a:r>
              <a:rPr lang="en-US" altLang="en-US" dirty="0">
                <a:latin typeface="Arial" charset="0"/>
                <a:cs typeface="Arial" charset="0"/>
              </a:rPr>
              <a:t>Floor Space Fraction</a:t>
            </a:r>
          </a:p>
          <a:p>
            <a:pPr lvl="1" eaLnBrk="1" fontAlgn="auto" hangingPunct="1">
              <a:spcAft>
                <a:spcPts val="0"/>
              </a:spcAft>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Acquisition and Construction</a:t>
            </a:r>
          </a:p>
          <a:p>
            <a:pPr eaLnBrk="1" fontAlgn="auto" hangingPunct="1">
              <a:spcAft>
                <a:spcPts val="0"/>
              </a:spcAft>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Compliance Period </a:t>
            </a:r>
          </a:p>
          <a:p>
            <a:pPr lvl="1" eaLnBrk="1" fontAlgn="auto" hangingPunct="1">
              <a:spcAft>
                <a:spcPts val="0"/>
              </a:spcAft>
              <a:defRPr/>
            </a:pPr>
            <a:r>
              <a:rPr lang="en-US" altLang="en-US" dirty="0">
                <a:latin typeface="Arial" charset="0"/>
                <a:cs typeface="Arial" charset="0"/>
              </a:rPr>
              <a:t>15 year</a:t>
            </a:r>
          </a:p>
          <a:p>
            <a:pPr lvl="1" eaLnBrk="1" fontAlgn="auto" hangingPunct="1">
              <a:spcAft>
                <a:spcPts val="0"/>
              </a:spcAft>
              <a:defRPr/>
            </a:pPr>
            <a:r>
              <a:rPr lang="en-US" altLang="en-US" dirty="0">
                <a:latin typeface="Arial" charset="0"/>
                <a:cs typeface="Arial" charset="0"/>
              </a:rPr>
              <a:t>Extended Use Period</a:t>
            </a:r>
          </a:p>
          <a:p>
            <a:pPr marL="341313" lvl="1" indent="0" eaLnBrk="1" fontAlgn="auto" hangingPunct="1">
              <a:spcAft>
                <a:spcPts val="0"/>
              </a:spcAft>
              <a:buFont typeface="Tahoma" pitchFamily="34" charset="0"/>
              <a:buNone/>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10 Year Earnings Period</a:t>
            </a:r>
          </a:p>
          <a:p>
            <a:pPr lvl="1" eaLnBrk="1" fontAlgn="auto" hangingPunct="1">
              <a:spcAft>
                <a:spcPts val="0"/>
              </a:spcAft>
              <a:defRPr/>
            </a:pPr>
            <a:r>
              <a:rPr lang="en-US" altLang="en-US" dirty="0">
                <a:latin typeface="Arial" charset="0"/>
                <a:cs typeface="Arial" charset="0"/>
              </a:rPr>
              <a:t>Placed in Service (Building)</a:t>
            </a:r>
          </a:p>
          <a:p>
            <a:pPr eaLnBrk="1" fontAlgn="auto" hangingPunct="1">
              <a:spcAft>
                <a:spcPts val="0"/>
              </a:spcAft>
              <a:defRPr/>
            </a:pPr>
            <a:endParaRPr lang="en-US" altLang="en-US" dirty="0">
              <a:latin typeface="Arial" charset="0"/>
              <a:cs typeface="Arial" charset="0"/>
            </a:endParaRPr>
          </a:p>
        </p:txBody>
      </p:sp>
      <p:pic>
        <p:nvPicPr>
          <p:cNvPr id="159748" name="Picture 4" descr="Image result for taking money back">
            <a:extLst>
              <a:ext uri="{FF2B5EF4-FFF2-40B4-BE49-F238E27FC236}">
                <a16:creationId xmlns:a16="http://schemas.microsoft.com/office/drawing/2014/main" id="{673CC1A2-4A10-42C9-8198-677C4F931747}"/>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257800" y="2363788"/>
            <a:ext cx="3675063" cy="2438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Title 1">
            <a:extLst>
              <a:ext uri="{FF2B5EF4-FFF2-40B4-BE49-F238E27FC236}">
                <a16:creationId xmlns:a16="http://schemas.microsoft.com/office/drawing/2014/main" id="{A49DFBAB-0D74-4EBD-BC36-2C723781CD50}"/>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Partnership Tax Refresher (or Primer)</a:t>
            </a:r>
          </a:p>
        </p:txBody>
      </p:sp>
      <p:sp>
        <p:nvSpPr>
          <p:cNvPr id="161795" name="Content Placeholder 2">
            <a:extLst>
              <a:ext uri="{FF2B5EF4-FFF2-40B4-BE49-F238E27FC236}">
                <a16:creationId xmlns:a16="http://schemas.microsoft.com/office/drawing/2014/main" id="{396AD509-0CAF-4846-BFDD-AEDF7663732F}"/>
              </a:ext>
            </a:extLst>
          </p:cNvPr>
          <p:cNvSpPr>
            <a:spLocks noGrp="1"/>
          </p:cNvSpPr>
          <p:nvPr>
            <p:ph idx="1"/>
          </p:nvPr>
        </p:nvSpPr>
        <p:spPr/>
        <p:txBody>
          <a:bodyPr/>
          <a:lstStyle/>
          <a:p>
            <a:pPr eaLnBrk="1" hangingPunct="1"/>
            <a:r>
              <a:rPr lang="en-US" altLang="en-US">
                <a:latin typeface="Arial" panose="020B0604020202020204" pitchFamily="34" charset="0"/>
                <a:cs typeface="Arial" panose="020B0604020202020204" pitchFamily="34" charset="0"/>
              </a:rPr>
              <a:t>Pass-Through Entities</a:t>
            </a:r>
          </a:p>
          <a:p>
            <a:pPr eaLnBrk="1" hangingPunct="1"/>
            <a:endParaRPr lang="en-US" altLang="en-US">
              <a:latin typeface="Arial" panose="020B0604020202020204" pitchFamily="34" charset="0"/>
              <a:cs typeface="Arial" panose="020B0604020202020204" pitchFamily="34" charset="0"/>
            </a:endParaRPr>
          </a:p>
          <a:p>
            <a:pPr eaLnBrk="1" hangingPunct="1"/>
            <a:r>
              <a:rPr lang="en-US" altLang="en-US">
                <a:latin typeface="Arial" panose="020B0604020202020204" pitchFamily="34" charset="0"/>
                <a:cs typeface="Arial" panose="020B0604020202020204" pitchFamily="34" charset="0"/>
              </a:rPr>
              <a:t>Distributive Share</a:t>
            </a:r>
          </a:p>
          <a:p>
            <a:pPr eaLnBrk="1" hangingPunct="1"/>
            <a:endParaRPr lang="en-US" altLang="en-US">
              <a:latin typeface="Arial" panose="020B0604020202020204" pitchFamily="34" charset="0"/>
              <a:cs typeface="Arial" panose="020B0604020202020204" pitchFamily="34" charset="0"/>
            </a:endParaRPr>
          </a:p>
          <a:p>
            <a:pPr eaLnBrk="1" hangingPunct="1"/>
            <a:r>
              <a:rPr lang="en-US" altLang="en-US">
                <a:latin typeface="Arial" panose="020B0604020202020204" pitchFamily="34" charset="0"/>
                <a:cs typeface="Arial" panose="020B0604020202020204" pitchFamily="34" charset="0"/>
              </a:rPr>
              <a:t>Substantial Economic Effect</a:t>
            </a:r>
          </a:p>
          <a:p>
            <a:pPr eaLnBrk="1" hangingPunct="1"/>
            <a:endParaRPr lang="en-US" altLang="en-US">
              <a:latin typeface="Arial" panose="020B0604020202020204" pitchFamily="34" charset="0"/>
              <a:cs typeface="Arial" panose="020B0604020202020204" pitchFamily="34" charset="0"/>
            </a:endParaRPr>
          </a:p>
        </p:txBody>
      </p:sp>
      <p:pic>
        <p:nvPicPr>
          <p:cNvPr id="161796" name="Picture 8" descr="E:\snore-209x300.jpg">
            <a:extLst>
              <a:ext uri="{FF2B5EF4-FFF2-40B4-BE49-F238E27FC236}">
                <a16:creationId xmlns:a16="http://schemas.microsoft.com/office/drawing/2014/main" id="{3CB02BFC-A9B2-41EB-8C5A-6D3FDA74A40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77000" y="3141663"/>
            <a:ext cx="2454275" cy="35226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Title 1">
            <a:extLst>
              <a:ext uri="{FF2B5EF4-FFF2-40B4-BE49-F238E27FC236}">
                <a16:creationId xmlns:a16="http://schemas.microsoft.com/office/drawing/2014/main" id="{264D1014-AB36-42BA-B7D8-44FC0869EB93}"/>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Partnership Tax Refresher (or Primer)</a:t>
            </a:r>
          </a:p>
        </p:txBody>
      </p:sp>
      <p:sp>
        <p:nvSpPr>
          <p:cNvPr id="33795" name="Content Placeholder 2">
            <a:extLst>
              <a:ext uri="{FF2B5EF4-FFF2-40B4-BE49-F238E27FC236}">
                <a16:creationId xmlns:a16="http://schemas.microsoft.com/office/drawing/2014/main" id="{24DBAC37-30E6-4B8B-95AE-22FE34D777F4}"/>
              </a:ext>
            </a:extLst>
          </p:cNvPr>
          <p:cNvSpPr>
            <a:spLocks noGrp="1"/>
          </p:cNvSpPr>
          <p:nvPr>
            <p:ph idx="1"/>
          </p:nvPr>
        </p:nvSpPr>
        <p:spPr/>
        <p:txBody>
          <a:bodyPr rtlCol="0">
            <a:normAutofit fontScale="70000" lnSpcReduction="20000"/>
          </a:bodyPr>
          <a:lstStyle/>
          <a:p>
            <a:pPr eaLnBrk="1" fontAlgn="auto" hangingPunct="1">
              <a:spcAft>
                <a:spcPts val="0"/>
              </a:spcAft>
              <a:defRPr/>
            </a:pPr>
            <a:r>
              <a:rPr lang="en-US" altLang="en-US" dirty="0">
                <a:latin typeface="Arial" charset="0"/>
                <a:cs typeface="Arial" charset="0"/>
              </a:rPr>
              <a:t>Lemonade Stand</a:t>
            </a:r>
          </a:p>
          <a:p>
            <a:pPr eaLnBrk="1" fontAlgn="auto" hangingPunct="1">
              <a:spcAft>
                <a:spcPts val="0"/>
              </a:spcAft>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2 partners - $10/each</a:t>
            </a:r>
          </a:p>
          <a:p>
            <a:pPr eaLnBrk="1" fontAlgn="auto" hangingPunct="1">
              <a:spcAft>
                <a:spcPts val="0"/>
              </a:spcAft>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$100 profit</a:t>
            </a:r>
          </a:p>
          <a:p>
            <a:pPr eaLnBrk="1" fontAlgn="auto" hangingPunct="1">
              <a:spcAft>
                <a:spcPts val="0"/>
              </a:spcAft>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Hold it with the thought that</a:t>
            </a:r>
          </a:p>
          <a:p>
            <a:pPr marL="0" indent="0" eaLnBrk="1" fontAlgn="auto" hangingPunct="1">
              <a:spcAft>
                <a:spcPts val="0"/>
              </a:spcAft>
              <a:buFontTx/>
              <a:buNone/>
              <a:defRPr/>
            </a:pPr>
            <a:r>
              <a:rPr lang="en-US" altLang="en-US" dirty="0">
                <a:latin typeface="Arial" charset="0"/>
                <a:cs typeface="Arial" charset="0"/>
              </a:rPr>
              <a:t>     we might need it to grow or as a </a:t>
            </a:r>
          </a:p>
          <a:p>
            <a:pPr marL="0" indent="0" eaLnBrk="1" fontAlgn="auto" hangingPunct="1">
              <a:spcAft>
                <a:spcPts val="0"/>
              </a:spcAft>
              <a:buFontTx/>
              <a:buNone/>
              <a:defRPr/>
            </a:pPr>
            <a:r>
              <a:rPr lang="en-US" altLang="en-US" dirty="0">
                <a:latin typeface="Arial" charset="0"/>
                <a:cs typeface="Arial" charset="0"/>
              </a:rPr>
              <a:t>     reserve</a:t>
            </a:r>
          </a:p>
          <a:p>
            <a:pPr marL="0" indent="0" eaLnBrk="1" fontAlgn="auto" hangingPunct="1">
              <a:spcAft>
                <a:spcPts val="0"/>
              </a:spcAft>
              <a:buFontTx/>
              <a:buNone/>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How much tax is due?</a:t>
            </a:r>
          </a:p>
          <a:p>
            <a:pPr eaLnBrk="1" fontAlgn="auto" hangingPunct="1">
              <a:spcAft>
                <a:spcPts val="0"/>
              </a:spcAft>
              <a:defRPr/>
            </a:pPr>
            <a:r>
              <a:rPr lang="en-US" altLang="en-US" dirty="0">
                <a:latin typeface="Arial" charset="0"/>
                <a:cs typeface="Arial" charset="0"/>
              </a:rPr>
              <a:t>By whom?</a:t>
            </a:r>
          </a:p>
        </p:txBody>
      </p:sp>
      <p:pic>
        <p:nvPicPr>
          <p:cNvPr id="163844" name="Picture 3">
            <a:extLst>
              <a:ext uri="{FF2B5EF4-FFF2-40B4-BE49-F238E27FC236}">
                <a16:creationId xmlns:a16="http://schemas.microsoft.com/office/drawing/2014/main" id="{C23FB8C8-E2CD-4CE1-A2D9-CAC7613234A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105400" y="3860800"/>
            <a:ext cx="4032250" cy="27606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cSld>
  <p:clrMapOvr>
    <a:masterClrMapping/>
  </p:clrMapOvr>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Title 1">
            <a:extLst>
              <a:ext uri="{FF2B5EF4-FFF2-40B4-BE49-F238E27FC236}">
                <a16:creationId xmlns:a16="http://schemas.microsoft.com/office/drawing/2014/main" id="{7AEDF958-B985-43A5-B8D4-7DC8D1D75C4E}"/>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Partnership Tax Refresher (or Primer)</a:t>
            </a:r>
          </a:p>
        </p:txBody>
      </p:sp>
      <p:sp>
        <p:nvSpPr>
          <p:cNvPr id="33795" name="Content Placeholder 2">
            <a:extLst>
              <a:ext uri="{FF2B5EF4-FFF2-40B4-BE49-F238E27FC236}">
                <a16:creationId xmlns:a16="http://schemas.microsoft.com/office/drawing/2014/main" id="{3B2DC3E6-C700-4DA3-AB90-87A21EFBA83E}"/>
              </a:ext>
            </a:extLst>
          </p:cNvPr>
          <p:cNvSpPr>
            <a:spLocks noGrp="1"/>
          </p:cNvSpPr>
          <p:nvPr>
            <p:ph idx="1"/>
          </p:nvPr>
        </p:nvSpPr>
        <p:spPr/>
        <p:txBody>
          <a:bodyPr rtlCol="0">
            <a:normAutofit fontScale="85000" lnSpcReduction="20000"/>
          </a:bodyPr>
          <a:lstStyle/>
          <a:p>
            <a:pPr eaLnBrk="1" fontAlgn="auto" hangingPunct="1">
              <a:spcAft>
                <a:spcPts val="0"/>
              </a:spcAft>
              <a:defRPr/>
            </a:pPr>
            <a:r>
              <a:rPr lang="en-US" altLang="en-US" dirty="0">
                <a:latin typeface="Arial" charset="0"/>
                <a:cs typeface="Arial" charset="0"/>
              </a:rPr>
              <a:t>Lemonade Stand</a:t>
            </a:r>
          </a:p>
          <a:p>
            <a:pPr eaLnBrk="1" fontAlgn="auto" hangingPunct="1">
              <a:spcAft>
                <a:spcPts val="0"/>
              </a:spcAft>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2 partners - $10/each</a:t>
            </a:r>
          </a:p>
          <a:p>
            <a:pPr eaLnBrk="1" fontAlgn="auto" hangingPunct="1">
              <a:spcAft>
                <a:spcPts val="0"/>
              </a:spcAft>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$100 loss</a:t>
            </a:r>
          </a:p>
          <a:p>
            <a:pPr eaLnBrk="1" fontAlgn="auto" hangingPunct="1">
              <a:spcAft>
                <a:spcPts val="0"/>
              </a:spcAft>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Because we have no discipline</a:t>
            </a:r>
          </a:p>
          <a:p>
            <a:pPr marL="0" indent="0" eaLnBrk="1" fontAlgn="auto" hangingPunct="1">
              <a:spcAft>
                <a:spcPts val="0"/>
              </a:spcAft>
              <a:buFontTx/>
              <a:buNone/>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How much tax loss?</a:t>
            </a:r>
          </a:p>
          <a:p>
            <a:pPr eaLnBrk="1" fontAlgn="auto" hangingPunct="1">
              <a:spcAft>
                <a:spcPts val="0"/>
              </a:spcAft>
              <a:defRPr/>
            </a:pPr>
            <a:r>
              <a:rPr lang="en-US" altLang="en-US" dirty="0">
                <a:latin typeface="Arial" charset="0"/>
                <a:cs typeface="Arial" charset="0"/>
              </a:rPr>
              <a:t>By whom?</a:t>
            </a:r>
          </a:p>
        </p:txBody>
      </p:sp>
      <p:pic>
        <p:nvPicPr>
          <p:cNvPr id="165892" name="Picture 2">
            <a:extLst>
              <a:ext uri="{FF2B5EF4-FFF2-40B4-BE49-F238E27FC236}">
                <a16:creationId xmlns:a16="http://schemas.microsoft.com/office/drawing/2014/main" id="{38081C29-446C-4148-B102-33B7C9E5128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880100" y="4191000"/>
            <a:ext cx="3105150" cy="24765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cSld>
  <p:clrMapOvr>
    <a:masterClrMapping/>
  </p:clrMapOvr>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Title 1">
            <a:extLst>
              <a:ext uri="{FF2B5EF4-FFF2-40B4-BE49-F238E27FC236}">
                <a16:creationId xmlns:a16="http://schemas.microsoft.com/office/drawing/2014/main" id="{6DB1643D-3C04-448C-B0B5-2BA81DB0372E}"/>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Partnership Tax Refresher (or Primer)</a:t>
            </a:r>
          </a:p>
        </p:txBody>
      </p:sp>
      <p:sp>
        <p:nvSpPr>
          <p:cNvPr id="33795" name="Content Placeholder 2">
            <a:extLst>
              <a:ext uri="{FF2B5EF4-FFF2-40B4-BE49-F238E27FC236}">
                <a16:creationId xmlns:a16="http://schemas.microsoft.com/office/drawing/2014/main" id="{39595A11-5619-41C9-A439-EAD0A8D8B6BA}"/>
              </a:ext>
            </a:extLst>
          </p:cNvPr>
          <p:cNvSpPr>
            <a:spLocks noGrp="1"/>
          </p:cNvSpPr>
          <p:nvPr>
            <p:ph idx="1"/>
          </p:nvPr>
        </p:nvSpPr>
        <p:spPr/>
        <p:txBody>
          <a:bodyPr rtlCol="0">
            <a:normAutofit fontScale="77500" lnSpcReduction="20000"/>
          </a:bodyPr>
          <a:lstStyle/>
          <a:p>
            <a:pPr eaLnBrk="1" fontAlgn="auto" hangingPunct="1">
              <a:spcAft>
                <a:spcPts val="0"/>
              </a:spcAft>
              <a:defRPr/>
            </a:pPr>
            <a:r>
              <a:rPr lang="en-US" altLang="en-US" dirty="0">
                <a:latin typeface="Arial" charset="0"/>
                <a:cs typeface="Arial" charset="0"/>
              </a:rPr>
              <a:t>Lemonade Stand grew into an</a:t>
            </a:r>
          </a:p>
          <a:p>
            <a:pPr marL="0" indent="0" eaLnBrk="1" fontAlgn="auto" hangingPunct="1">
              <a:spcAft>
                <a:spcPts val="0"/>
              </a:spcAft>
              <a:buFontTx/>
              <a:buNone/>
              <a:defRPr/>
            </a:pPr>
            <a:r>
              <a:rPr lang="en-US" altLang="en-US" dirty="0">
                <a:latin typeface="Arial" charset="0"/>
                <a:cs typeface="Arial" charset="0"/>
              </a:rPr>
              <a:t>     Ice Cream Parlor</a:t>
            </a:r>
          </a:p>
          <a:p>
            <a:pPr eaLnBrk="1" fontAlgn="auto" hangingPunct="1">
              <a:spcAft>
                <a:spcPts val="0"/>
              </a:spcAft>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Buy a land and a building </a:t>
            </a:r>
          </a:p>
          <a:p>
            <a:pPr eaLnBrk="1" fontAlgn="auto" hangingPunct="1">
              <a:spcAft>
                <a:spcPts val="0"/>
              </a:spcAft>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5 years of break-even operations</a:t>
            </a:r>
          </a:p>
          <a:p>
            <a:pPr eaLnBrk="1" fontAlgn="auto" hangingPunct="1">
              <a:spcAft>
                <a:spcPts val="0"/>
              </a:spcAft>
              <a:defRPr/>
            </a:pPr>
            <a:endParaRPr lang="en-US" altLang="en-US" dirty="0">
              <a:latin typeface="Arial" charset="0"/>
              <a:cs typeface="Arial" charset="0"/>
            </a:endParaRPr>
          </a:p>
          <a:p>
            <a:pPr marL="0" indent="0" eaLnBrk="1" fontAlgn="auto" hangingPunct="1">
              <a:spcAft>
                <a:spcPts val="0"/>
              </a:spcAft>
              <a:buFontTx/>
              <a:buNone/>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Was there a taxable event?</a:t>
            </a:r>
          </a:p>
          <a:p>
            <a:pPr eaLnBrk="1" fontAlgn="auto" hangingPunct="1">
              <a:spcAft>
                <a:spcPts val="0"/>
              </a:spcAft>
              <a:defRPr/>
            </a:pPr>
            <a:r>
              <a:rPr lang="en-US" altLang="en-US" dirty="0">
                <a:latin typeface="Arial" charset="0"/>
                <a:cs typeface="Arial" charset="0"/>
              </a:rPr>
              <a:t>Why or Why not?</a:t>
            </a:r>
          </a:p>
          <a:p>
            <a:pPr eaLnBrk="1" fontAlgn="auto" hangingPunct="1">
              <a:spcAft>
                <a:spcPts val="0"/>
              </a:spcAft>
              <a:defRPr/>
            </a:pPr>
            <a:r>
              <a:rPr lang="en-US" altLang="en-US" dirty="0">
                <a:latin typeface="Arial" charset="0"/>
                <a:cs typeface="Arial" charset="0"/>
              </a:rPr>
              <a:t>For whom?</a:t>
            </a:r>
          </a:p>
        </p:txBody>
      </p:sp>
      <p:sp>
        <p:nvSpPr>
          <p:cNvPr id="167940" name="AutoShape 2" descr="Image result for ice cream parlor">
            <a:extLst>
              <a:ext uri="{FF2B5EF4-FFF2-40B4-BE49-F238E27FC236}">
                <a16:creationId xmlns:a16="http://schemas.microsoft.com/office/drawing/2014/main" id="{778930B7-9AA9-4B6E-BF71-8E28D940FC15}"/>
              </a:ext>
            </a:extLst>
          </p:cNvPr>
          <p:cNvSpPr>
            <a:spLocks noChangeAspect="1" noChangeArrowheads="1"/>
          </p:cNvSpPr>
          <p:nvPr/>
        </p:nvSpPr>
        <p:spPr bwMode="auto">
          <a:xfrm>
            <a:off x="144463"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endParaRPr lang="en-US" altLang="en-US" sz="1800"/>
          </a:p>
        </p:txBody>
      </p:sp>
      <p:pic>
        <p:nvPicPr>
          <p:cNvPr id="167941" name="Picture 4" descr="Image result for ice cream parlor">
            <a:extLst>
              <a:ext uri="{FF2B5EF4-FFF2-40B4-BE49-F238E27FC236}">
                <a16:creationId xmlns:a16="http://schemas.microsoft.com/office/drawing/2014/main" id="{829FA0BF-60C9-444F-8A72-DB1FB92BA77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715000" y="4154488"/>
            <a:ext cx="3300413" cy="2474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Title 1">
            <a:extLst>
              <a:ext uri="{FF2B5EF4-FFF2-40B4-BE49-F238E27FC236}">
                <a16:creationId xmlns:a16="http://schemas.microsoft.com/office/drawing/2014/main" id="{5B11A2E6-5AC2-473E-966D-6971D9780CC0}"/>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dirty="0">
                <a:latin typeface="Arial" charset="0"/>
                <a:cs typeface="Arial" charset="0"/>
              </a:rPr>
              <a:t>Affordable Housing: Low Income Housing Tax Credit – IRC Section 42</a:t>
            </a:r>
          </a:p>
        </p:txBody>
      </p:sp>
      <p:sp>
        <p:nvSpPr>
          <p:cNvPr id="169987" name="Content Placeholder 2">
            <a:extLst>
              <a:ext uri="{FF2B5EF4-FFF2-40B4-BE49-F238E27FC236}">
                <a16:creationId xmlns:a16="http://schemas.microsoft.com/office/drawing/2014/main" id="{92634E6D-9D8A-4926-B58D-8753B7BD79B5}"/>
              </a:ext>
            </a:extLst>
          </p:cNvPr>
          <p:cNvSpPr>
            <a:spLocks noGrp="1"/>
          </p:cNvSpPr>
          <p:nvPr>
            <p:ph idx="1"/>
          </p:nvPr>
        </p:nvSpPr>
        <p:spPr/>
        <p:txBody>
          <a:bodyPr/>
          <a:lstStyle/>
          <a:p>
            <a:pPr eaLnBrk="1" hangingPunct="1"/>
            <a:endParaRPr lang="en-US" altLang="en-US">
              <a:latin typeface="Arial" panose="020B0604020202020204" pitchFamily="34" charset="0"/>
              <a:cs typeface="Arial" panose="020B0604020202020204" pitchFamily="34" charset="0"/>
            </a:endParaRPr>
          </a:p>
        </p:txBody>
      </p:sp>
      <p:graphicFrame>
        <p:nvGraphicFramePr>
          <p:cNvPr id="4" name="Content Placeholder 8">
            <a:extLst>
              <a:ext uri="{FF2B5EF4-FFF2-40B4-BE49-F238E27FC236}">
                <a16:creationId xmlns:a16="http://schemas.microsoft.com/office/drawing/2014/main" id="{17630D2A-AA44-4619-8D3F-B6CAED9DEF8D}"/>
              </a:ext>
            </a:extLst>
          </p:cNvPr>
          <p:cNvGraphicFramePr>
            <a:graphicFrameLocks/>
          </p:cNvGraphicFramePr>
          <p:nvPr/>
        </p:nvGraphicFramePr>
        <p:xfrm>
          <a:off x="501650" y="1752600"/>
          <a:ext cx="8229600" cy="434340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cSld>
  <p:clrMapOvr>
    <a:masterClrMapping/>
  </p:clrMapOvr>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Title 1">
            <a:extLst>
              <a:ext uri="{FF2B5EF4-FFF2-40B4-BE49-F238E27FC236}">
                <a16:creationId xmlns:a16="http://schemas.microsoft.com/office/drawing/2014/main" id="{1D179F12-1060-41FA-85D6-64D5BD1972E8}"/>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Low Income Housing Tax Credit – </a:t>
            </a:r>
            <a:br>
              <a:rPr lang="en-US" altLang="en-US">
                <a:latin typeface="Arial" charset="0"/>
                <a:cs typeface="Arial" charset="0"/>
              </a:rPr>
            </a:br>
            <a:r>
              <a:rPr lang="en-US" altLang="en-US">
                <a:latin typeface="Arial" charset="0"/>
                <a:cs typeface="Arial" charset="0"/>
              </a:rPr>
              <a:t>$6,749,325 towards a $10,000,000 Development</a:t>
            </a:r>
          </a:p>
        </p:txBody>
      </p:sp>
      <p:sp>
        <p:nvSpPr>
          <p:cNvPr id="13315" name="Content Placeholder 2">
            <a:extLst>
              <a:ext uri="{FF2B5EF4-FFF2-40B4-BE49-F238E27FC236}">
                <a16:creationId xmlns:a16="http://schemas.microsoft.com/office/drawing/2014/main" id="{5B8A21AA-C862-4D61-94DF-7DF64859B4CF}"/>
              </a:ext>
            </a:extLst>
          </p:cNvPr>
          <p:cNvSpPr>
            <a:spLocks noGrp="1"/>
          </p:cNvSpPr>
          <p:nvPr>
            <p:ph idx="1"/>
          </p:nvPr>
        </p:nvSpPr>
        <p:spPr/>
        <p:txBody>
          <a:bodyPr rtlCol="0">
            <a:normAutofit fontScale="70000" lnSpcReduction="20000"/>
          </a:bodyPr>
          <a:lstStyle/>
          <a:p>
            <a:pPr eaLnBrk="1" fontAlgn="auto" hangingPunct="1">
              <a:spcAft>
                <a:spcPts val="0"/>
              </a:spcAft>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Calculating the Value of the Credit</a:t>
            </a:r>
          </a:p>
          <a:p>
            <a:pPr lvl="1" eaLnBrk="1" fontAlgn="auto" hangingPunct="1">
              <a:spcAft>
                <a:spcPts val="0"/>
              </a:spcAft>
              <a:defRPr/>
            </a:pPr>
            <a:r>
              <a:rPr lang="en-US" altLang="en-US" dirty="0">
                <a:latin typeface="Arial" charset="0"/>
                <a:cs typeface="Arial" charset="0"/>
              </a:rPr>
              <a:t> 9% or 4% of Taxpayers Adjusted Basis in the Project</a:t>
            </a:r>
          </a:p>
          <a:p>
            <a:pPr lvl="1" eaLnBrk="1" fontAlgn="auto" hangingPunct="1">
              <a:spcAft>
                <a:spcPts val="0"/>
              </a:spcAft>
              <a:defRPr/>
            </a:pPr>
            <a:r>
              <a:rPr lang="en-US" altLang="en-US" dirty="0">
                <a:latin typeface="Arial" charset="0"/>
                <a:cs typeface="Arial" charset="0"/>
              </a:rPr>
              <a:t> Multiply by a 10-year period</a:t>
            </a:r>
          </a:p>
          <a:p>
            <a:pPr lvl="1" eaLnBrk="1" fontAlgn="auto" hangingPunct="1">
              <a:spcAft>
                <a:spcPts val="0"/>
              </a:spcAft>
              <a:defRPr/>
            </a:pPr>
            <a:r>
              <a:rPr lang="en-US" altLang="en-US" dirty="0">
                <a:latin typeface="Arial" charset="0"/>
                <a:cs typeface="Arial" charset="0"/>
              </a:rPr>
              <a:t> Apply the “Purchase Price”</a:t>
            </a:r>
          </a:p>
          <a:p>
            <a:pPr marL="341313" lvl="1" indent="0" eaLnBrk="1" fontAlgn="auto" hangingPunct="1">
              <a:spcAft>
                <a:spcPts val="0"/>
              </a:spcAft>
              <a:buFont typeface="Tahoma" pitchFamily="34" charset="0"/>
              <a:buNone/>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Example: </a:t>
            </a:r>
          </a:p>
          <a:p>
            <a:pPr lvl="1" eaLnBrk="1" fontAlgn="auto" hangingPunct="1">
              <a:spcAft>
                <a:spcPts val="0"/>
              </a:spcAft>
              <a:defRPr/>
            </a:pPr>
            <a:r>
              <a:rPr lang="en-US" altLang="en-US" dirty="0">
                <a:latin typeface="Arial" charset="0"/>
                <a:cs typeface="Arial" charset="0"/>
              </a:rPr>
              <a:t> $10,000,000 in Adjusted Basis and 9% </a:t>
            </a:r>
            <a:r>
              <a:rPr lang="en-US" altLang="en-US" dirty="0" err="1">
                <a:latin typeface="Arial" charset="0"/>
                <a:cs typeface="Arial" charset="0"/>
              </a:rPr>
              <a:t>LIHTCs</a:t>
            </a:r>
            <a:endParaRPr lang="en-US" altLang="en-US" dirty="0">
              <a:latin typeface="Arial" charset="0"/>
              <a:cs typeface="Arial" charset="0"/>
            </a:endParaRPr>
          </a:p>
          <a:p>
            <a:pPr lvl="1" eaLnBrk="1" fontAlgn="auto" hangingPunct="1">
              <a:spcAft>
                <a:spcPts val="0"/>
              </a:spcAft>
              <a:defRPr/>
            </a:pPr>
            <a:r>
              <a:rPr lang="en-US" altLang="en-US" dirty="0">
                <a:latin typeface="Arial" charset="0"/>
                <a:cs typeface="Arial" charset="0"/>
              </a:rPr>
              <a:t> $13,000,000 after 30% Basis Boost</a:t>
            </a:r>
          </a:p>
          <a:p>
            <a:pPr lvl="1" eaLnBrk="1" fontAlgn="auto" hangingPunct="1">
              <a:spcAft>
                <a:spcPts val="0"/>
              </a:spcAft>
              <a:defRPr/>
            </a:pPr>
            <a:r>
              <a:rPr lang="en-US" altLang="en-US" dirty="0">
                <a:latin typeface="Arial" charset="0"/>
                <a:cs typeface="Arial" charset="0"/>
              </a:rPr>
              <a:t> $13,000,000 x 9% = $1,170,000 (mindful of </a:t>
            </a:r>
            <a:r>
              <a:rPr lang="en-US" altLang="en-US" dirty="0" err="1">
                <a:latin typeface="Arial" charset="0"/>
                <a:cs typeface="Arial" charset="0"/>
              </a:rPr>
              <a:t>QAP</a:t>
            </a:r>
            <a:r>
              <a:rPr lang="en-US" altLang="en-US" dirty="0">
                <a:latin typeface="Arial" charset="0"/>
                <a:cs typeface="Arial" charset="0"/>
              </a:rPr>
              <a:t> limits, e.g., $750,000)</a:t>
            </a:r>
            <a:br>
              <a:rPr lang="en-US" altLang="en-US" dirty="0">
                <a:latin typeface="Arial" charset="0"/>
                <a:cs typeface="Arial" charset="0"/>
              </a:rPr>
            </a:br>
            <a:r>
              <a:rPr lang="en-US" altLang="en-US" dirty="0">
                <a:latin typeface="Arial" charset="0"/>
                <a:cs typeface="Arial" charset="0"/>
              </a:rPr>
              <a:t>$750,000 x 10 = $7,500,000</a:t>
            </a:r>
          </a:p>
          <a:p>
            <a:pPr lvl="1" eaLnBrk="1" fontAlgn="auto" hangingPunct="1">
              <a:spcAft>
                <a:spcPts val="0"/>
              </a:spcAft>
              <a:defRPr/>
            </a:pPr>
            <a:r>
              <a:rPr lang="en-US" altLang="en-US" dirty="0">
                <a:latin typeface="Arial" charset="0"/>
                <a:cs typeface="Arial" charset="0"/>
              </a:rPr>
              <a:t> $7,500,000 x 99.99% = $7,499,250</a:t>
            </a:r>
          </a:p>
          <a:p>
            <a:pPr lvl="1" eaLnBrk="1" fontAlgn="auto" hangingPunct="1">
              <a:spcAft>
                <a:spcPts val="0"/>
              </a:spcAft>
              <a:defRPr/>
            </a:pPr>
            <a:r>
              <a:rPr lang="en-US" altLang="en-US" dirty="0">
                <a:latin typeface="Arial" charset="0"/>
                <a:cs typeface="Arial" charset="0"/>
              </a:rPr>
              <a:t> $0.9 / $1.00 x $7,499,250 = $ 6,749,325</a:t>
            </a:r>
          </a:p>
        </p:txBody>
      </p:sp>
    </p:spTree>
  </p:cSld>
  <p:clrMapOvr>
    <a:masterClrMapping/>
  </p:clrMapOvr>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322" name="Title 1">
            <a:extLst>
              <a:ext uri="{FF2B5EF4-FFF2-40B4-BE49-F238E27FC236}">
                <a16:creationId xmlns:a16="http://schemas.microsoft.com/office/drawing/2014/main" id="{CAD51AA5-8E06-47E1-96BB-1FED756E857E}"/>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Low Income Housing Tax Credit – </a:t>
            </a:r>
            <a:br>
              <a:rPr lang="en-US" altLang="en-US">
                <a:latin typeface="Arial" charset="0"/>
                <a:cs typeface="Arial" charset="0"/>
              </a:rPr>
            </a:br>
            <a:r>
              <a:rPr lang="en-US" altLang="en-US">
                <a:latin typeface="Arial" charset="0"/>
                <a:cs typeface="Arial" charset="0"/>
              </a:rPr>
              <a:t>86 Unit Substantial Rehab RAD Transaction</a:t>
            </a:r>
          </a:p>
        </p:txBody>
      </p:sp>
      <p:graphicFrame>
        <p:nvGraphicFramePr>
          <p:cNvPr id="5" name="Content Placeholder 3">
            <a:extLst>
              <a:ext uri="{FF2B5EF4-FFF2-40B4-BE49-F238E27FC236}">
                <a16:creationId xmlns:a16="http://schemas.microsoft.com/office/drawing/2014/main" id="{481C1D50-DE87-4A9A-B051-77669B64AA4C}"/>
              </a:ext>
            </a:extLst>
          </p:cNvPr>
          <p:cNvGraphicFramePr>
            <a:graphicFrameLocks noGrp="1"/>
          </p:cNvGraphicFramePr>
          <p:nvPr>
            <p:ph idx="1"/>
          </p:nvPr>
        </p:nvGraphicFramePr>
        <p:xfrm>
          <a:off x="1981200" y="1981200"/>
          <a:ext cx="4876800" cy="4170364"/>
        </p:xfrm>
        <a:graphic>
          <a:graphicData uri="http://schemas.openxmlformats.org/drawingml/2006/table">
            <a:tbl>
              <a:tblPr firstRow="1" bandRow="1">
                <a:tableStyleId>{5C22544A-7EE6-4342-B048-85BDC9FD1C3A}</a:tableStyleId>
              </a:tblPr>
              <a:tblGrid>
                <a:gridCol w="1625600">
                  <a:extLst>
                    <a:ext uri="{9D8B030D-6E8A-4147-A177-3AD203B41FA5}">
                      <a16:colId xmlns:a16="http://schemas.microsoft.com/office/drawing/2014/main" val="20000"/>
                    </a:ext>
                  </a:extLst>
                </a:gridCol>
                <a:gridCol w="1625600">
                  <a:extLst>
                    <a:ext uri="{9D8B030D-6E8A-4147-A177-3AD203B41FA5}">
                      <a16:colId xmlns:a16="http://schemas.microsoft.com/office/drawing/2014/main" val="20001"/>
                    </a:ext>
                  </a:extLst>
                </a:gridCol>
                <a:gridCol w="1625600">
                  <a:extLst>
                    <a:ext uri="{9D8B030D-6E8A-4147-A177-3AD203B41FA5}">
                      <a16:colId xmlns:a16="http://schemas.microsoft.com/office/drawing/2014/main" val="20002"/>
                    </a:ext>
                  </a:extLst>
                </a:gridCol>
              </a:tblGrid>
              <a:tr h="359208">
                <a:tc>
                  <a:txBody>
                    <a:bodyPr/>
                    <a:lstStyle/>
                    <a:p>
                      <a:pPr algn="ctr"/>
                      <a:r>
                        <a:rPr lang="en-US" sz="1900" dirty="0">
                          <a:latin typeface="Cambria" panose="02040503050406030204" pitchFamily="18" charset="0"/>
                        </a:rPr>
                        <a:t>Source</a:t>
                      </a:r>
                    </a:p>
                  </a:txBody>
                  <a:tcPr marL="69668" marR="69668" marT="34824" marB="34824"/>
                </a:tc>
                <a:tc>
                  <a:txBody>
                    <a:bodyPr/>
                    <a:lstStyle/>
                    <a:p>
                      <a:pPr algn="ctr"/>
                      <a:r>
                        <a:rPr lang="en-US" sz="1900" dirty="0">
                          <a:latin typeface="Cambria" panose="02040503050406030204" pitchFamily="18" charset="0"/>
                        </a:rPr>
                        <a:t>Amount</a:t>
                      </a:r>
                    </a:p>
                  </a:txBody>
                  <a:tcPr marL="69668" marR="69668" marT="34824" marB="34824"/>
                </a:tc>
                <a:tc>
                  <a:txBody>
                    <a:bodyPr/>
                    <a:lstStyle/>
                    <a:p>
                      <a:pPr algn="ctr"/>
                      <a:r>
                        <a:rPr lang="en-US" sz="1900" dirty="0">
                          <a:latin typeface="Cambria" panose="02040503050406030204" pitchFamily="18" charset="0"/>
                        </a:rPr>
                        <a:t>Priority</a:t>
                      </a:r>
                    </a:p>
                  </a:txBody>
                  <a:tcPr marL="69668" marR="69668" marT="34824" marB="34824"/>
                </a:tc>
                <a:extLst>
                  <a:ext uri="{0D108BD9-81ED-4DB2-BD59-A6C34878D82A}">
                    <a16:rowId xmlns:a16="http://schemas.microsoft.com/office/drawing/2014/main" val="10000"/>
                  </a:ext>
                </a:extLst>
              </a:tr>
              <a:tr h="308871">
                <a:tc>
                  <a:txBody>
                    <a:bodyPr/>
                    <a:lstStyle/>
                    <a:p>
                      <a:pPr algn="ctr"/>
                      <a:r>
                        <a:rPr lang="en-US" sz="1400" dirty="0"/>
                        <a:t>Investor</a:t>
                      </a:r>
                      <a:r>
                        <a:rPr lang="en-US" sz="1400" baseline="0" dirty="0"/>
                        <a:t> Equity</a:t>
                      </a:r>
                      <a:endParaRPr lang="en-US" sz="1400" dirty="0"/>
                    </a:p>
                  </a:txBody>
                  <a:tcPr marL="69668" marR="69668" marT="34824" marB="34824"/>
                </a:tc>
                <a:tc>
                  <a:txBody>
                    <a:bodyPr/>
                    <a:lstStyle/>
                    <a:p>
                      <a:pPr algn="ctr"/>
                      <a:r>
                        <a:rPr lang="en-US" sz="1400" dirty="0"/>
                        <a:t>$ 6,135,000</a:t>
                      </a:r>
                    </a:p>
                  </a:txBody>
                  <a:tcPr marL="69668" marR="69668" marT="34824" marB="34824"/>
                </a:tc>
                <a:tc>
                  <a:txBody>
                    <a:bodyPr/>
                    <a:lstStyle/>
                    <a:p>
                      <a:pPr algn="ctr"/>
                      <a:r>
                        <a:rPr lang="en-US" sz="1400" dirty="0"/>
                        <a:t>n/a</a:t>
                      </a:r>
                    </a:p>
                  </a:txBody>
                  <a:tcPr marL="69668" marR="69668" marT="34824" marB="34824"/>
                </a:tc>
                <a:extLst>
                  <a:ext uri="{0D108BD9-81ED-4DB2-BD59-A6C34878D82A}">
                    <a16:rowId xmlns:a16="http://schemas.microsoft.com/office/drawing/2014/main" val="10001"/>
                  </a:ext>
                </a:extLst>
              </a:tr>
              <a:tr h="557183">
                <a:tc>
                  <a:txBody>
                    <a:bodyPr/>
                    <a:lstStyle/>
                    <a:p>
                      <a:pPr algn="ctr"/>
                      <a:r>
                        <a:rPr lang="en-US" sz="1400" dirty="0"/>
                        <a:t>Permanent</a:t>
                      </a:r>
                      <a:r>
                        <a:rPr lang="en-US" sz="1400" baseline="0" dirty="0"/>
                        <a:t> Debt (non-recourse)</a:t>
                      </a:r>
                      <a:endParaRPr lang="en-US" sz="1400" dirty="0"/>
                    </a:p>
                  </a:txBody>
                  <a:tcPr marL="69668" marR="69668" marT="34824" marB="34824"/>
                </a:tc>
                <a:tc>
                  <a:txBody>
                    <a:bodyPr/>
                    <a:lstStyle/>
                    <a:p>
                      <a:pPr algn="ctr"/>
                      <a:r>
                        <a:rPr lang="en-US" sz="1400" dirty="0"/>
                        <a:t>$ 885,300</a:t>
                      </a:r>
                    </a:p>
                  </a:txBody>
                  <a:tcPr marL="69668" marR="69668" marT="34824" marB="34824"/>
                </a:tc>
                <a:tc>
                  <a:txBody>
                    <a:bodyPr/>
                    <a:lstStyle/>
                    <a:p>
                      <a:pPr algn="ctr"/>
                      <a:r>
                        <a:rPr lang="en-US" sz="1400" dirty="0"/>
                        <a:t>1</a:t>
                      </a:r>
                    </a:p>
                  </a:txBody>
                  <a:tcPr marL="69668" marR="69668" marT="34824" marB="34824"/>
                </a:tc>
                <a:extLst>
                  <a:ext uri="{0D108BD9-81ED-4DB2-BD59-A6C34878D82A}">
                    <a16:rowId xmlns:a16="http://schemas.microsoft.com/office/drawing/2014/main" val="10002"/>
                  </a:ext>
                </a:extLst>
              </a:tr>
              <a:tr h="533118">
                <a:tc>
                  <a:txBody>
                    <a:bodyPr/>
                    <a:lstStyle/>
                    <a:p>
                      <a:pPr algn="ctr"/>
                      <a:r>
                        <a:rPr lang="en-US" sz="1400" dirty="0"/>
                        <a:t>Deferred Developer Fee </a:t>
                      </a:r>
                    </a:p>
                  </a:txBody>
                  <a:tcPr marL="69668" marR="69668" marT="34824" marB="34824"/>
                </a:tc>
                <a:tc>
                  <a:txBody>
                    <a:bodyPr/>
                    <a:lstStyle/>
                    <a:p>
                      <a:pPr algn="ctr"/>
                      <a:r>
                        <a:rPr lang="en-US" sz="1400" dirty="0"/>
                        <a:t>$ 97,000</a:t>
                      </a:r>
                    </a:p>
                  </a:txBody>
                  <a:tcPr marL="69668" marR="69668" marT="34824" marB="34824"/>
                </a:tc>
                <a:tc>
                  <a:txBody>
                    <a:bodyPr/>
                    <a:lstStyle/>
                    <a:p>
                      <a:pPr algn="ctr"/>
                      <a:r>
                        <a:rPr lang="en-US" sz="1400" dirty="0"/>
                        <a:t>2</a:t>
                      </a:r>
                    </a:p>
                  </a:txBody>
                  <a:tcPr marL="69668" marR="69668" marT="34824" marB="34824"/>
                </a:tc>
                <a:extLst>
                  <a:ext uri="{0D108BD9-81ED-4DB2-BD59-A6C34878D82A}">
                    <a16:rowId xmlns:a16="http://schemas.microsoft.com/office/drawing/2014/main" val="10003"/>
                  </a:ext>
                </a:extLst>
              </a:tr>
              <a:tr h="365697">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en-US" sz="1400" dirty="0"/>
                        <a:t>HOME </a:t>
                      </a:r>
                      <a:r>
                        <a:rPr lang="en-US" sz="1400" baseline="0" dirty="0"/>
                        <a:t>Loan</a:t>
                      </a:r>
                      <a:endParaRPr lang="en-US" sz="1400" dirty="0"/>
                    </a:p>
                  </a:txBody>
                  <a:tcPr marL="69668" marR="69668" marT="34824" marB="34824"/>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en-US" sz="1400" dirty="0"/>
                        <a:t>$ 750,000</a:t>
                      </a:r>
                    </a:p>
                  </a:txBody>
                  <a:tcPr marL="69668" marR="69668" marT="34824" marB="34824"/>
                </a:tc>
                <a:tc>
                  <a:txBody>
                    <a:bodyPr/>
                    <a:lstStyle/>
                    <a:p>
                      <a:pPr algn="ctr"/>
                      <a:r>
                        <a:rPr lang="en-US" sz="1400" dirty="0"/>
                        <a:t>3</a:t>
                      </a:r>
                    </a:p>
                  </a:txBody>
                  <a:tcPr marL="69668" marR="69668" marT="34824" marB="34824"/>
                </a:tc>
                <a:extLst>
                  <a:ext uri="{0D108BD9-81ED-4DB2-BD59-A6C34878D82A}">
                    <a16:rowId xmlns:a16="http://schemas.microsoft.com/office/drawing/2014/main" val="10004"/>
                  </a:ext>
                </a:extLst>
              </a:tr>
              <a:tr h="923088">
                <a:tc>
                  <a:txBody>
                    <a:bodyPr/>
                    <a:lstStyle/>
                    <a:p>
                      <a:pPr algn="ctr"/>
                      <a:r>
                        <a:rPr lang="en-US" sz="1400" dirty="0"/>
                        <a:t>PHA Capital Funds / Permanent Financing</a:t>
                      </a:r>
                    </a:p>
                  </a:txBody>
                  <a:tcPr marL="69668" marR="69668" marT="34824" marB="34824"/>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en-US" sz="1400" dirty="0"/>
                        <a:t>$ 1,250,000</a:t>
                      </a:r>
                    </a:p>
                  </a:txBody>
                  <a:tcPr marL="69668" marR="69668" marT="34824" marB="34824"/>
                </a:tc>
                <a:tc>
                  <a:txBody>
                    <a:bodyPr/>
                    <a:lstStyle/>
                    <a:p>
                      <a:pPr algn="ctr"/>
                      <a:r>
                        <a:rPr lang="en-US" sz="1400" dirty="0"/>
                        <a:t>4</a:t>
                      </a:r>
                    </a:p>
                  </a:txBody>
                  <a:tcPr marL="69668" marR="69668" marT="34824" marB="34824"/>
                </a:tc>
                <a:extLst>
                  <a:ext uri="{0D108BD9-81ED-4DB2-BD59-A6C34878D82A}">
                    <a16:rowId xmlns:a16="http://schemas.microsoft.com/office/drawing/2014/main" val="10005"/>
                  </a:ext>
                </a:extLst>
              </a:tr>
              <a:tr h="626831">
                <a:tc>
                  <a:txBody>
                    <a:bodyPr/>
                    <a:lstStyle/>
                    <a:p>
                      <a:pPr algn="ctr"/>
                      <a:r>
                        <a:rPr lang="en-US" sz="1400" dirty="0"/>
                        <a:t>AHP</a:t>
                      </a:r>
                      <a:r>
                        <a:rPr lang="en-US" sz="1400" baseline="0" dirty="0"/>
                        <a:t> Funds</a:t>
                      </a:r>
                      <a:endParaRPr lang="en-US" sz="1400" dirty="0"/>
                    </a:p>
                  </a:txBody>
                  <a:tcPr marL="69668" marR="69668" marT="34824" marB="34824"/>
                </a:tc>
                <a:tc>
                  <a:txBody>
                    <a:bodyPr/>
                    <a:lstStyle/>
                    <a:p>
                      <a:pPr algn="ctr"/>
                      <a:r>
                        <a:rPr lang="en-US" sz="1400" dirty="0"/>
                        <a:t>$ 460,000</a:t>
                      </a:r>
                    </a:p>
                  </a:txBody>
                  <a:tcPr marL="69668" marR="69668" marT="34824" marB="34824"/>
                </a:tc>
                <a:tc>
                  <a:txBody>
                    <a:bodyPr/>
                    <a:lstStyle/>
                    <a:p>
                      <a:pPr algn="ctr"/>
                      <a:r>
                        <a:rPr lang="en-US" sz="1400" dirty="0"/>
                        <a:t>5</a:t>
                      </a:r>
                    </a:p>
                  </a:txBody>
                  <a:tcPr marL="69668" marR="69668" marT="34824" marB="34824"/>
                </a:tc>
                <a:extLst>
                  <a:ext uri="{0D108BD9-81ED-4DB2-BD59-A6C34878D82A}">
                    <a16:rowId xmlns:a16="http://schemas.microsoft.com/office/drawing/2014/main" val="10006"/>
                  </a:ext>
                </a:extLst>
              </a:tr>
              <a:tr h="496368">
                <a:tc>
                  <a:txBody>
                    <a:bodyPr/>
                    <a:lstStyle/>
                    <a:p>
                      <a:pPr algn="ctr"/>
                      <a:r>
                        <a:rPr lang="en-US" sz="1400" dirty="0"/>
                        <a:t>Total Perm. Financing</a:t>
                      </a:r>
                    </a:p>
                  </a:txBody>
                  <a:tcPr marL="69668" marR="69668" marT="34824" marB="34824"/>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en-US" sz="1400" dirty="0"/>
                        <a:t>$ 9,577,300</a:t>
                      </a:r>
                    </a:p>
                    <a:p>
                      <a:pPr algn="ctr"/>
                      <a:r>
                        <a:rPr lang="en-US" sz="1400" dirty="0"/>
                        <a:t> </a:t>
                      </a:r>
                    </a:p>
                  </a:txBody>
                  <a:tcPr marL="69668" marR="69668" marT="34824" marB="34824"/>
                </a:tc>
                <a:tc>
                  <a:txBody>
                    <a:bodyPr/>
                    <a:lstStyle/>
                    <a:p>
                      <a:pPr algn="ctr"/>
                      <a:endParaRPr lang="en-US" sz="1400" dirty="0"/>
                    </a:p>
                  </a:txBody>
                  <a:tcPr marL="69668" marR="69668" marT="34824" marB="34824"/>
                </a:tc>
                <a:extLst>
                  <a:ext uri="{0D108BD9-81ED-4DB2-BD59-A6C34878D82A}">
                    <a16:rowId xmlns:a16="http://schemas.microsoft.com/office/drawing/2014/main" val="10007"/>
                  </a:ext>
                </a:extLst>
              </a:tr>
            </a:tbl>
          </a:graphicData>
        </a:graphic>
      </p:graphicFrame>
    </p:spTree>
  </p:cSld>
  <p:clrMapOvr>
    <a:masterClrMapping/>
  </p:clrMapOvr>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6130" name="Content Placeholder 3" descr="Screen Clipping">
            <a:extLst>
              <a:ext uri="{FF2B5EF4-FFF2-40B4-BE49-F238E27FC236}">
                <a16:creationId xmlns:a16="http://schemas.microsoft.com/office/drawing/2014/main" id="{3EF67A27-B66D-487F-9F1F-3F1EA7B6300B}"/>
              </a:ext>
            </a:extLst>
          </p:cNvPr>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a:xfrm>
            <a:off x="2133600" y="34925"/>
            <a:ext cx="5207000" cy="6721475"/>
          </a:xfrm>
        </p:spPr>
      </p:pic>
    </p:spTree>
  </p:cSld>
  <p:clrMapOvr>
    <a:masterClrMapping/>
  </p:clrMapOvr>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8178" name="Title 1">
            <a:extLst>
              <a:ext uri="{FF2B5EF4-FFF2-40B4-BE49-F238E27FC236}">
                <a16:creationId xmlns:a16="http://schemas.microsoft.com/office/drawing/2014/main" id="{687F399F-ADA2-4DE3-A1CC-F447B5692C2A}"/>
              </a:ext>
            </a:extLst>
          </p:cNvPr>
          <p:cNvSpPr>
            <a:spLocks noGrp="1"/>
          </p:cNvSpPr>
          <p:nvPr>
            <p:ph type="title"/>
          </p:nvPr>
        </p:nvSpPr>
        <p:spPr/>
        <p:txBody>
          <a:bodyPr/>
          <a:lstStyle/>
          <a:p>
            <a:pPr eaLnBrk="1" hangingPunct="1"/>
            <a:r>
              <a:rPr lang="en-US" altLang="en-US">
                <a:latin typeface="Arial" panose="020B0604020202020204" pitchFamily="34" charset="0"/>
                <a:cs typeface="Arial" panose="020B0604020202020204" pitchFamily="34" charset="0"/>
              </a:rPr>
              <a:t>Questions (&amp; Answers)</a:t>
            </a:r>
          </a:p>
        </p:txBody>
      </p:sp>
      <p:sp>
        <p:nvSpPr>
          <p:cNvPr id="3" name="Content Placeholder 2">
            <a:extLst>
              <a:ext uri="{FF2B5EF4-FFF2-40B4-BE49-F238E27FC236}">
                <a16:creationId xmlns:a16="http://schemas.microsoft.com/office/drawing/2014/main" id="{8E64F49F-73D2-4AE1-BBF0-0846C8CEF065}"/>
              </a:ext>
            </a:extLst>
          </p:cNvPr>
          <p:cNvSpPr>
            <a:spLocks noGrp="1"/>
          </p:cNvSpPr>
          <p:nvPr>
            <p:ph idx="1"/>
          </p:nvPr>
        </p:nvSpPr>
        <p:spPr/>
        <p:txBody>
          <a:bodyPr rtlCol="0">
            <a:normAutofit fontScale="70000" lnSpcReduction="20000"/>
          </a:bodyPr>
          <a:lstStyle/>
          <a:p>
            <a:pPr marL="0" indent="0" algn="ctr" eaLnBrk="1" fontAlgn="auto" hangingPunct="1">
              <a:spcAft>
                <a:spcPts val="0"/>
              </a:spcAft>
              <a:buFontTx/>
              <a:buNone/>
              <a:defRPr/>
            </a:pPr>
            <a:r>
              <a:rPr lang="en-US" altLang="en-US" b="1" dirty="0">
                <a:hlinkClick r:id="rId3"/>
              </a:rPr>
              <a:t>www.bakerdonelson.com/affordable-housing</a:t>
            </a:r>
            <a:endParaRPr lang="en-US" altLang="en-US" b="1" dirty="0"/>
          </a:p>
          <a:p>
            <a:pPr marL="0" indent="0" eaLnBrk="1" fontAlgn="auto" hangingPunct="1">
              <a:spcAft>
                <a:spcPts val="0"/>
              </a:spcAft>
              <a:buFontTx/>
              <a:buNone/>
              <a:defRPr/>
            </a:pPr>
            <a:endParaRPr lang="en-US" altLang="en-US" b="1" dirty="0"/>
          </a:p>
          <a:p>
            <a:pPr marL="0" indent="0" eaLnBrk="1" fontAlgn="auto" hangingPunct="1">
              <a:spcAft>
                <a:spcPts val="0"/>
              </a:spcAft>
              <a:buFontTx/>
              <a:buNone/>
              <a:defRPr/>
            </a:pPr>
            <a:r>
              <a:rPr lang="en-US" altLang="en-US" b="1" dirty="0"/>
              <a:t>Torri Armstrong</a:t>
            </a:r>
            <a:br>
              <a:rPr lang="en-US" altLang="en-US" dirty="0"/>
            </a:br>
            <a:r>
              <a:rPr lang="en-US" altLang="en-US" dirty="0"/>
              <a:t>Jackson, Mississippi</a:t>
            </a:r>
            <a:br>
              <a:rPr lang="en-US" altLang="en-US" dirty="0"/>
            </a:br>
            <a:r>
              <a:rPr lang="en-US" altLang="en-US" dirty="0"/>
              <a:t>Office: (601) 351-8943</a:t>
            </a:r>
          </a:p>
          <a:p>
            <a:pPr marL="0" indent="0" eaLnBrk="1" fontAlgn="auto" hangingPunct="1">
              <a:spcAft>
                <a:spcPts val="0"/>
              </a:spcAft>
              <a:buFontTx/>
              <a:buNone/>
              <a:defRPr/>
            </a:pPr>
            <a:r>
              <a:rPr lang="en-US" altLang="en-US" dirty="0"/>
              <a:t>Cell: (601) 832-6622</a:t>
            </a:r>
          </a:p>
          <a:p>
            <a:pPr marL="0" indent="0" eaLnBrk="1" fontAlgn="auto" hangingPunct="1">
              <a:spcAft>
                <a:spcPts val="0"/>
              </a:spcAft>
              <a:buFontTx/>
              <a:buNone/>
              <a:defRPr/>
            </a:pPr>
            <a:r>
              <a:rPr lang="en-US" altLang="en-US" u="sng" dirty="0">
                <a:solidFill>
                  <a:srgbClr val="FF0000"/>
                </a:solidFill>
              </a:rPr>
              <a:t>tarmstrong@bakerdonelson.com</a:t>
            </a:r>
          </a:p>
          <a:p>
            <a:pPr marL="0" indent="0" eaLnBrk="1" fontAlgn="auto" hangingPunct="1">
              <a:spcAft>
                <a:spcPts val="0"/>
              </a:spcAft>
              <a:buFontTx/>
              <a:buNone/>
              <a:defRPr/>
            </a:pPr>
            <a:endParaRPr lang="en-US" altLang="en-US" b="1" dirty="0"/>
          </a:p>
          <a:p>
            <a:pPr marL="0" indent="0" eaLnBrk="1" fontAlgn="auto" hangingPunct="1">
              <a:spcAft>
                <a:spcPts val="0"/>
              </a:spcAft>
              <a:buFontTx/>
              <a:buNone/>
              <a:defRPr/>
            </a:pPr>
            <a:r>
              <a:rPr lang="en-US" altLang="en-US" b="1" dirty="0"/>
              <a:t>Lee Hill</a:t>
            </a:r>
            <a:br>
              <a:rPr lang="en-US" altLang="en-US" dirty="0"/>
            </a:br>
            <a:r>
              <a:rPr lang="en-US" altLang="en-US" dirty="0"/>
              <a:t>Jackson, Mississippi</a:t>
            </a:r>
            <a:br>
              <a:rPr lang="en-US" altLang="en-US" dirty="0"/>
            </a:br>
            <a:r>
              <a:rPr lang="en-US" altLang="en-US" dirty="0"/>
              <a:t>Office: 601-969-4675</a:t>
            </a:r>
          </a:p>
          <a:p>
            <a:pPr marL="0" indent="0" eaLnBrk="1" fontAlgn="auto" hangingPunct="1">
              <a:spcAft>
                <a:spcPts val="0"/>
              </a:spcAft>
              <a:buFontTx/>
              <a:buNone/>
              <a:defRPr/>
            </a:pPr>
            <a:r>
              <a:rPr lang="en-US" altLang="en-US" dirty="0"/>
              <a:t>Cell: 601.720.1610</a:t>
            </a:r>
          </a:p>
          <a:p>
            <a:pPr marL="0" indent="0" eaLnBrk="1" fontAlgn="auto" hangingPunct="1">
              <a:spcAft>
                <a:spcPts val="0"/>
              </a:spcAft>
              <a:buFontTx/>
              <a:buNone/>
              <a:defRPr/>
            </a:pPr>
            <a:r>
              <a:rPr lang="en-US" altLang="en-US" dirty="0">
                <a:solidFill>
                  <a:srgbClr val="FF0000"/>
                </a:solidFill>
                <a:hlinkClick r:id="rId4"/>
              </a:rPr>
              <a:t>lhill@bakerdonelson.com</a:t>
            </a:r>
            <a:endParaRPr lang="en-US" altLang="en-US" dirty="0">
              <a:solidFill>
                <a:srgbClr val="FF0000"/>
              </a:solidFill>
            </a:endParaRPr>
          </a:p>
          <a:p>
            <a:pPr marL="0" indent="0" eaLnBrk="1" fontAlgn="auto" hangingPunct="1">
              <a:spcAft>
                <a:spcPts val="0"/>
              </a:spcAft>
              <a:buFontTx/>
              <a:buNone/>
              <a:defRPr/>
            </a:pPr>
            <a:endParaRPr lang="en-US" altLang="en-US" dirty="0"/>
          </a:p>
          <a:p>
            <a:pPr eaLnBrk="1" fontAlgn="auto" hangingPunct="1">
              <a:spcAft>
                <a:spcPts val="0"/>
              </a:spcAft>
              <a:defRPr/>
            </a:pPr>
            <a:endParaRPr lang="en-US" dirty="0"/>
          </a:p>
        </p:txBody>
      </p:sp>
    </p:spTree>
  </p:cSld>
  <p:clrMapOvr>
    <a:masterClrMapping/>
  </p:clrMapOvr>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80226" name="Picture 3">
            <a:extLst>
              <a:ext uri="{FF2B5EF4-FFF2-40B4-BE49-F238E27FC236}">
                <a16:creationId xmlns:a16="http://schemas.microsoft.com/office/drawing/2014/main" id="{E5A033DB-2A1D-4232-B3CB-AB6BC88FAFC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286000" y="2620963"/>
            <a:ext cx="4343400" cy="366553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 name="Title 1">
            <a:extLst>
              <a:ext uri="{FF2B5EF4-FFF2-40B4-BE49-F238E27FC236}">
                <a16:creationId xmlns:a16="http://schemas.microsoft.com/office/drawing/2014/main" id="{845D21E1-D378-420B-8537-E665400A4D16}"/>
              </a:ext>
            </a:extLst>
          </p:cNvPr>
          <p:cNvSpPr>
            <a:spLocks noGrp="1"/>
          </p:cNvSpPr>
          <p:nvPr>
            <p:ph type="ctrTitle"/>
          </p:nvPr>
        </p:nvSpPr>
        <p:spPr>
          <a:xfrm>
            <a:off x="828675" y="720725"/>
            <a:ext cx="7543800" cy="3565525"/>
          </a:xfrm>
        </p:spPr>
        <p:txBody>
          <a:bodyPr rtlCol="0">
            <a:normAutofit fontScale="90000"/>
          </a:bodyPr>
          <a:lstStyle/>
          <a:p>
            <a:pPr eaLnBrk="1" fontAlgn="auto" hangingPunct="1">
              <a:spcAft>
                <a:spcPts val="0"/>
              </a:spcAft>
              <a:defRPr/>
            </a:pPr>
            <a:r>
              <a:rPr lang="en-US" sz="6000" dirty="0" err="1">
                <a:effectLst>
                  <a:outerShdw blurRad="38100" dist="38100" dir="2700000" algn="tl">
                    <a:srgbClr val="000000">
                      <a:alpha val="43137"/>
                    </a:srgbClr>
                  </a:outerShdw>
                </a:effectLst>
              </a:rPr>
              <a:t>SERC</a:t>
            </a:r>
            <a:r>
              <a:rPr lang="en-US" sz="6000" dirty="0">
                <a:effectLst>
                  <a:outerShdw blurRad="38100" dist="38100" dir="2700000" algn="tl">
                    <a:srgbClr val="000000">
                      <a:alpha val="43137"/>
                    </a:srgbClr>
                  </a:outerShdw>
                </a:effectLst>
              </a:rPr>
              <a:t>-NAHRO</a:t>
            </a:r>
            <a:br>
              <a:rPr lang="en-US" sz="6000" dirty="0">
                <a:effectLst>
                  <a:outerShdw blurRad="38100" dist="38100" dir="2700000" algn="tl">
                    <a:srgbClr val="000000">
                      <a:alpha val="43137"/>
                    </a:srgbClr>
                  </a:outerShdw>
                </a:effectLst>
              </a:rPr>
            </a:br>
            <a:r>
              <a:rPr lang="en-US" sz="6000" dirty="0">
                <a:effectLst>
                  <a:outerShdw blurRad="38100" dist="38100" dir="2700000" algn="tl">
                    <a:srgbClr val="000000">
                      <a:alpha val="43137"/>
                    </a:srgbClr>
                  </a:outerShdw>
                </a:effectLst>
              </a:rPr>
              <a:t>Annual Conference 2021</a:t>
            </a:r>
            <a:br>
              <a:rPr lang="en-US" sz="5600" dirty="0">
                <a:effectLst>
                  <a:outerShdw blurRad="38100" dist="38100" dir="2700000" algn="tl">
                    <a:srgbClr val="000000">
                      <a:alpha val="43137"/>
                    </a:srgbClr>
                  </a:outerShdw>
                </a:effectLst>
              </a:rPr>
            </a:br>
            <a:br>
              <a:rPr lang="en-US" sz="5600" dirty="0">
                <a:effectLst>
                  <a:outerShdw blurRad="38100" dist="38100" dir="2700000" algn="tl">
                    <a:srgbClr val="000000">
                      <a:alpha val="43137"/>
                    </a:srgbClr>
                  </a:outerShdw>
                </a:effectLst>
              </a:rPr>
            </a:br>
            <a:r>
              <a:rPr lang="en-US" sz="5300" dirty="0">
                <a:effectLst>
                  <a:outerShdw blurRad="38100" dist="38100" dir="2700000" algn="tl">
                    <a:srgbClr val="000000">
                      <a:alpha val="43137"/>
                    </a:srgbClr>
                  </a:outerShdw>
                </a:effectLst>
              </a:rPr>
              <a:t>Leveraged Finance 201</a:t>
            </a:r>
            <a:r>
              <a:rPr lang="en-US" sz="5600" dirty="0">
                <a:effectLst>
                  <a:outerShdw blurRad="38100" dist="38100" dir="2700000" algn="tl">
                    <a:srgbClr val="000000">
                      <a:alpha val="43137"/>
                    </a:srgbClr>
                  </a:outerShdw>
                </a:effectLst>
              </a:rPr>
              <a:t> </a:t>
            </a:r>
            <a:br>
              <a:rPr lang="en-US" sz="5600" dirty="0">
                <a:effectLst>
                  <a:outerShdw blurRad="38100" dist="38100" dir="2700000" algn="tl">
                    <a:srgbClr val="000000">
                      <a:alpha val="43137"/>
                    </a:srgbClr>
                  </a:outerShdw>
                </a:effectLst>
              </a:rPr>
            </a:br>
            <a:r>
              <a:rPr lang="en-US" sz="5600" dirty="0">
                <a:effectLst>
                  <a:outerShdw blurRad="38100" dist="38100" dir="2700000" algn="tl">
                    <a:srgbClr val="000000">
                      <a:alpha val="43137"/>
                    </a:srgbClr>
                  </a:outerShdw>
                </a:effectLst>
              </a:rPr>
              <a:t>(Bond Financing)</a:t>
            </a:r>
          </a:p>
        </p:txBody>
      </p:sp>
    </p:spTree>
  </p:cSld>
  <p:clrMapOvr>
    <a:masterClrMapping/>
  </p:clrMapOvr>
</p:sld>
</file>

<file path=ppt/slides/slide8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Title 1">
            <a:extLst>
              <a:ext uri="{FF2B5EF4-FFF2-40B4-BE49-F238E27FC236}">
                <a16:creationId xmlns:a16="http://schemas.microsoft.com/office/drawing/2014/main" id="{D8F167DC-E6D8-4B7C-B053-D483760A6BC5}"/>
              </a:ext>
            </a:extLst>
          </p:cNvPr>
          <p:cNvSpPr>
            <a:spLocks noGrp="1"/>
          </p:cNvSpPr>
          <p:nvPr>
            <p:ph type="title"/>
          </p:nvPr>
        </p:nvSpPr>
        <p:spPr>
          <a:xfrm>
            <a:off x="457200" y="396875"/>
            <a:ext cx="8229600" cy="1143000"/>
          </a:xfrm>
        </p:spPr>
        <p:txBody>
          <a:bodyPr rtlCol="0">
            <a:normAutofit fontScale="90000"/>
          </a:bodyPr>
          <a:lstStyle/>
          <a:p>
            <a:pPr eaLnBrk="1" fontAlgn="auto" hangingPunct="1">
              <a:spcAft>
                <a:spcPts val="0"/>
              </a:spcAft>
              <a:defRPr/>
            </a:pPr>
            <a:r>
              <a:rPr lang="en-US" altLang="en-US" dirty="0">
                <a:latin typeface="Arial" charset="0"/>
                <a:cs typeface="Arial" charset="0"/>
              </a:rPr>
              <a:t>Low Income Housing Tax Credit – </a:t>
            </a:r>
            <a:br>
              <a:rPr lang="en-US" altLang="en-US" dirty="0">
                <a:latin typeface="Arial" charset="0"/>
                <a:cs typeface="Arial" charset="0"/>
              </a:rPr>
            </a:br>
            <a:r>
              <a:rPr lang="en-US" altLang="en-US" dirty="0">
                <a:latin typeface="Arial" charset="0"/>
                <a:cs typeface="Arial" charset="0"/>
              </a:rPr>
              <a:t>$ 4,315,568 towards a $10,000,000 Development</a:t>
            </a:r>
          </a:p>
        </p:txBody>
      </p:sp>
      <p:sp>
        <p:nvSpPr>
          <p:cNvPr id="13315" name="Content Placeholder 2">
            <a:extLst>
              <a:ext uri="{FF2B5EF4-FFF2-40B4-BE49-F238E27FC236}">
                <a16:creationId xmlns:a16="http://schemas.microsoft.com/office/drawing/2014/main" id="{0A39165B-FDF1-4140-9CA3-D9238A632004}"/>
              </a:ext>
            </a:extLst>
          </p:cNvPr>
          <p:cNvSpPr>
            <a:spLocks noGrp="1"/>
          </p:cNvSpPr>
          <p:nvPr>
            <p:ph idx="1"/>
          </p:nvPr>
        </p:nvSpPr>
        <p:spPr>
          <a:xfrm>
            <a:off x="441325" y="1905000"/>
            <a:ext cx="8229600" cy="4525963"/>
          </a:xfrm>
        </p:spPr>
        <p:txBody>
          <a:bodyPr rtlCol="0">
            <a:normAutofit fontScale="77500" lnSpcReduction="20000"/>
          </a:bodyPr>
          <a:lstStyle/>
          <a:p>
            <a:pPr eaLnBrk="1" fontAlgn="auto" hangingPunct="1">
              <a:spcAft>
                <a:spcPts val="0"/>
              </a:spcAft>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Calculating the Value of the Credit</a:t>
            </a:r>
          </a:p>
          <a:p>
            <a:pPr lvl="1" eaLnBrk="1" fontAlgn="auto" hangingPunct="1">
              <a:spcAft>
                <a:spcPts val="0"/>
              </a:spcAft>
              <a:defRPr/>
            </a:pPr>
            <a:r>
              <a:rPr lang="en-US" altLang="en-US" dirty="0">
                <a:latin typeface="Arial" charset="0"/>
                <a:cs typeface="Arial" charset="0"/>
              </a:rPr>
              <a:t>9% or 4% of Taxpayers Adjusted Basis in the Project</a:t>
            </a:r>
          </a:p>
          <a:p>
            <a:pPr lvl="1" eaLnBrk="1" fontAlgn="auto" hangingPunct="1">
              <a:spcAft>
                <a:spcPts val="0"/>
              </a:spcAft>
              <a:defRPr/>
            </a:pPr>
            <a:r>
              <a:rPr lang="en-US" altLang="en-US" dirty="0">
                <a:latin typeface="Arial" charset="0"/>
                <a:cs typeface="Arial" charset="0"/>
              </a:rPr>
              <a:t>Multiply by a 10-year period</a:t>
            </a:r>
          </a:p>
          <a:p>
            <a:pPr lvl="1" eaLnBrk="1" fontAlgn="auto" hangingPunct="1">
              <a:spcAft>
                <a:spcPts val="0"/>
              </a:spcAft>
              <a:defRPr/>
            </a:pPr>
            <a:r>
              <a:rPr lang="en-US" altLang="en-US" dirty="0">
                <a:latin typeface="Arial" charset="0"/>
                <a:cs typeface="Arial" charset="0"/>
              </a:rPr>
              <a:t>Apply the “Purchase Price”</a:t>
            </a:r>
          </a:p>
          <a:p>
            <a:pPr marL="341313" lvl="1" indent="0" eaLnBrk="1" fontAlgn="auto" hangingPunct="1">
              <a:spcAft>
                <a:spcPts val="0"/>
              </a:spcAft>
              <a:buFont typeface="Tahoma" pitchFamily="34" charset="0"/>
              <a:buNone/>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Example: </a:t>
            </a:r>
          </a:p>
          <a:p>
            <a:pPr lvl="1" eaLnBrk="1" fontAlgn="auto" hangingPunct="1">
              <a:spcAft>
                <a:spcPts val="0"/>
              </a:spcAft>
              <a:defRPr/>
            </a:pPr>
            <a:r>
              <a:rPr lang="en-US" altLang="en-US" dirty="0">
                <a:latin typeface="Arial" charset="0"/>
                <a:cs typeface="Arial" charset="0"/>
              </a:rPr>
              <a:t>$10,000,000 in Adjusted Basis and 4% </a:t>
            </a:r>
            <a:r>
              <a:rPr lang="en-US" altLang="en-US" dirty="0" err="1">
                <a:latin typeface="Arial" charset="0"/>
                <a:cs typeface="Arial" charset="0"/>
              </a:rPr>
              <a:t>LIHTCs</a:t>
            </a:r>
            <a:endParaRPr lang="en-US" altLang="en-US" dirty="0">
              <a:latin typeface="Arial" charset="0"/>
              <a:cs typeface="Arial" charset="0"/>
            </a:endParaRPr>
          </a:p>
          <a:p>
            <a:pPr lvl="1" eaLnBrk="1" fontAlgn="auto" hangingPunct="1">
              <a:spcAft>
                <a:spcPts val="0"/>
              </a:spcAft>
              <a:defRPr/>
            </a:pPr>
            <a:r>
              <a:rPr lang="en-US" altLang="en-US" dirty="0">
                <a:latin typeface="Arial" charset="0"/>
                <a:cs typeface="Arial" charset="0"/>
              </a:rPr>
              <a:t>$13,000,000 after 30% Basis Boost</a:t>
            </a:r>
          </a:p>
          <a:p>
            <a:pPr lvl="1" eaLnBrk="1" fontAlgn="auto" hangingPunct="1">
              <a:spcAft>
                <a:spcPts val="0"/>
              </a:spcAft>
              <a:defRPr/>
            </a:pPr>
            <a:r>
              <a:rPr lang="en-US" altLang="en-US" dirty="0">
                <a:latin typeface="Arial" charset="0"/>
                <a:cs typeface="Arial" charset="0"/>
              </a:rPr>
              <a:t>$13,000,000 x 4% = $520,000</a:t>
            </a:r>
            <a:br>
              <a:rPr lang="en-US" altLang="en-US" dirty="0">
                <a:latin typeface="Arial" charset="0"/>
                <a:cs typeface="Arial" charset="0"/>
              </a:rPr>
            </a:br>
            <a:r>
              <a:rPr lang="en-US" altLang="en-US" dirty="0">
                <a:latin typeface="Arial" charset="0"/>
                <a:cs typeface="Arial" charset="0"/>
              </a:rPr>
              <a:t>$520,000 x 10 = $5,200,000</a:t>
            </a:r>
          </a:p>
          <a:p>
            <a:pPr lvl="1" eaLnBrk="1" fontAlgn="auto" hangingPunct="1">
              <a:spcAft>
                <a:spcPts val="0"/>
              </a:spcAft>
              <a:defRPr/>
            </a:pPr>
            <a:r>
              <a:rPr lang="en-US" altLang="en-US" dirty="0">
                <a:latin typeface="Arial" charset="0"/>
                <a:cs typeface="Arial" charset="0"/>
              </a:rPr>
              <a:t>$5,200,000 x 99.99% = $5,199,480</a:t>
            </a:r>
          </a:p>
          <a:p>
            <a:pPr lvl="1" eaLnBrk="1" fontAlgn="auto" hangingPunct="1">
              <a:spcAft>
                <a:spcPts val="0"/>
              </a:spcAft>
              <a:defRPr/>
            </a:pPr>
            <a:r>
              <a:rPr lang="en-US" altLang="en-US" dirty="0">
                <a:latin typeface="Arial" charset="0"/>
                <a:cs typeface="Arial" charset="0"/>
              </a:rPr>
              <a:t>$0.83 / $1.00 x $5,199,480 = $4,315,568</a:t>
            </a:r>
          </a:p>
        </p:txBody>
      </p:sp>
    </p:spTree>
  </p:cSld>
  <p:clrMapOvr>
    <a:masterClrMapping/>
  </p:clrMapOvr>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Title 1">
            <a:extLst>
              <a:ext uri="{FF2B5EF4-FFF2-40B4-BE49-F238E27FC236}">
                <a16:creationId xmlns:a16="http://schemas.microsoft.com/office/drawing/2014/main" id="{A2FCC87E-F6CF-4EF1-872A-067375DD977A}"/>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Low Income Housing Tax Credit – </a:t>
            </a:r>
            <a:br>
              <a:rPr lang="en-US" altLang="en-US">
                <a:latin typeface="Arial" charset="0"/>
                <a:cs typeface="Arial" charset="0"/>
              </a:rPr>
            </a:br>
            <a:r>
              <a:rPr lang="en-US" altLang="en-US">
                <a:latin typeface="Arial" charset="0"/>
                <a:cs typeface="Arial" charset="0"/>
              </a:rPr>
              <a:t>$6,749,325 towards a $10,000,000 Development</a:t>
            </a:r>
          </a:p>
        </p:txBody>
      </p:sp>
      <p:sp>
        <p:nvSpPr>
          <p:cNvPr id="13315" name="Content Placeholder 2">
            <a:extLst>
              <a:ext uri="{FF2B5EF4-FFF2-40B4-BE49-F238E27FC236}">
                <a16:creationId xmlns:a16="http://schemas.microsoft.com/office/drawing/2014/main" id="{3E8A7398-5B13-4D5C-94C3-449678E9E9B9}"/>
              </a:ext>
            </a:extLst>
          </p:cNvPr>
          <p:cNvSpPr>
            <a:spLocks noGrp="1"/>
          </p:cNvSpPr>
          <p:nvPr>
            <p:ph idx="1"/>
          </p:nvPr>
        </p:nvSpPr>
        <p:spPr/>
        <p:txBody>
          <a:bodyPr rtlCol="0">
            <a:normAutofit fontScale="70000" lnSpcReduction="20000"/>
          </a:bodyPr>
          <a:lstStyle/>
          <a:p>
            <a:pPr eaLnBrk="1" fontAlgn="auto" hangingPunct="1">
              <a:spcAft>
                <a:spcPts val="0"/>
              </a:spcAft>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Calculating the Value of the Credit</a:t>
            </a:r>
          </a:p>
          <a:p>
            <a:pPr lvl="1" eaLnBrk="1" fontAlgn="auto" hangingPunct="1">
              <a:spcAft>
                <a:spcPts val="0"/>
              </a:spcAft>
              <a:defRPr/>
            </a:pPr>
            <a:r>
              <a:rPr lang="en-US" altLang="en-US" dirty="0">
                <a:latin typeface="Arial" charset="0"/>
                <a:cs typeface="Arial" charset="0"/>
              </a:rPr>
              <a:t> 9% or 4% of Taxpayers Adjusted Basis in the Project</a:t>
            </a:r>
          </a:p>
          <a:p>
            <a:pPr lvl="1" eaLnBrk="1" fontAlgn="auto" hangingPunct="1">
              <a:spcAft>
                <a:spcPts val="0"/>
              </a:spcAft>
              <a:defRPr/>
            </a:pPr>
            <a:r>
              <a:rPr lang="en-US" altLang="en-US" dirty="0">
                <a:latin typeface="Arial" charset="0"/>
                <a:cs typeface="Arial" charset="0"/>
              </a:rPr>
              <a:t> Multiply by a 10-year period</a:t>
            </a:r>
          </a:p>
          <a:p>
            <a:pPr lvl="1" eaLnBrk="1" fontAlgn="auto" hangingPunct="1">
              <a:spcAft>
                <a:spcPts val="0"/>
              </a:spcAft>
              <a:defRPr/>
            </a:pPr>
            <a:r>
              <a:rPr lang="en-US" altLang="en-US" dirty="0">
                <a:latin typeface="Arial" charset="0"/>
                <a:cs typeface="Arial" charset="0"/>
              </a:rPr>
              <a:t> Apply the “Purchase Price”</a:t>
            </a:r>
          </a:p>
          <a:p>
            <a:pPr marL="341313" lvl="1" indent="0" eaLnBrk="1" fontAlgn="auto" hangingPunct="1">
              <a:spcAft>
                <a:spcPts val="0"/>
              </a:spcAft>
              <a:buFont typeface="Tahoma" pitchFamily="34" charset="0"/>
              <a:buNone/>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Example: </a:t>
            </a:r>
          </a:p>
          <a:p>
            <a:pPr lvl="1" eaLnBrk="1" fontAlgn="auto" hangingPunct="1">
              <a:spcAft>
                <a:spcPts val="0"/>
              </a:spcAft>
              <a:defRPr/>
            </a:pPr>
            <a:r>
              <a:rPr lang="en-US" altLang="en-US" dirty="0">
                <a:latin typeface="Arial" charset="0"/>
                <a:cs typeface="Arial" charset="0"/>
              </a:rPr>
              <a:t> $10,000,000 in Adjusted Basis and 9% </a:t>
            </a:r>
            <a:r>
              <a:rPr lang="en-US" altLang="en-US" dirty="0" err="1">
                <a:latin typeface="Arial" charset="0"/>
                <a:cs typeface="Arial" charset="0"/>
              </a:rPr>
              <a:t>LIHTCs</a:t>
            </a:r>
            <a:endParaRPr lang="en-US" altLang="en-US" dirty="0">
              <a:latin typeface="Arial" charset="0"/>
              <a:cs typeface="Arial" charset="0"/>
            </a:endParaRPr>
          </a:p>
          <a:p>
            <a:pPr lvl="1" eaLnBrk="1" fontAlgn="auto" hangingPunct="1">
              <a:spcAft>
                <a:spcPts val="0"/>
              </a:spcAft>
              <a:defRPr/>
            </a:pPr>
            <a:r>
              <a:rPr lang="en-US" altLang="en-US" dirty="0">
                <a:latin typeface="Arial" charset="0"/>
                <a:cs typeface="Arial" charset="0"/>
              </a:rPr>
              <a:t> $13,000,000 after 30% Basis Boost</a:t>
            </a:r>
          </a:p>
          <a:p>
            <a:pPr lvl="1" eaLnBrk="1" fontAlgn="auto" hangingPunct="1">
              <a:spcAft>
                <a:spcPts val="0"/>
              </a:spcAft>
              <a:defRPr/>
            </a:pPr>
            <a:r>
              <a:rPr lang="en-US" altLang="en-US" dirty="0">
                <a:latin typeface="Arial" charset="0"/>
                <a:cs typeface="Arial" charset="0"/>
              </a:rPr>
              <a:t> $13,000,000 x 9% = $1,170,000 (mindful of </a:t>
            </a:r>
            <a:r>
              <a:rPr lang="en-US" altLang="en-US" dirty="0" err="1">
                <a:latin typeface="Arial" charset="0"/>
                <a:cs typeface="Arial" charset="0"/>
              </a:rPr>
              <a:t>QAP</a:t>
            </a:r>
            <a:r>
              <a:rPr lang="en-US" altLang="en-US" dirty="0">
                <a:latin typeface="Arial" charset="0"/>
                <a:cs typeface="Arial" charset="0"/>
              </a:rPr>
              <a:t> limits, e.g., $750,000)</a:t>
            </a:r>
            <a:br>
              <a:rPr lang="en-US" altLang="en-US" dirty="0">
                <a:latin typeface="Arial" charset="0"/>
                <a:cs typeface="Arial" charset="0"/>
              </a:rPr>
            </a:br>
            <a:r>
              <a:rPr lang="en-US" altLang="en-US" dirty="0">
                <a:latin typeface="Arial" charset="0"/>
                <a:cs typeface="Arial" charset="0"/>
              </a:rPr>
              <a:t>$750,000 x 10 = $7,500,000</a:t>
            </a:r>
          </a:p>
          <a:p>
            <a:pPr lvl="1" eaLnBrk="1" fontAlgn="auto" hangingPunct="1">
              <a:spcAft>
                <a:spcPts val="0"/>
              </a:spcAft>
              <a:defRPr/>
            </a:pPr>
            <a:r>
              <a:rPr lang="en-US" altLang="en-US" dirty="0">
                <a:latin typeface="Arial" charset="0"/>
                <a:cs typeface="Arial" charset="0"/>
              </a:rPr>
              <a:t> $7,500,000 x 99.99% = $7,499,250</a:t>
            </a:r>
          </a:p>
          <a:p>
            <a:pPr lvl="1" eaLnBrk="1" fontAlgn="auto" hangingPunct="1">
              <a:spcAft>
                <a:spcPts val="0"/>
              </a:spcAft>
              <a:defRPr/>
            </a:pPr>
            <a:r>
              <a:rPr lang="en-US" altLang="en-US" dirty="0">
                <a:latin typeface="Arial" charset="0"/>
                <a:cs typeface="Arial" charset="0"/>
              </a:rPr>
              <a:t> $0.9 / $1.00 x $7,499,250 = $ 6,749,325</a:t>
            </a:r>
          </a:p>
        </p:txBody>
      </p:sp>
    </p:spTree>
  </p:cSld>
  <p:clrMapOvr>
    <a:masterClrMapping/>
  </p:clrMapOvr>
</p:sld>
</file>

<file path=ppt/slides/slide9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5778" name="Title 1">
            <a:extLst>
              <a:ext uri="{FF2B5EF4-FFF2-40B4-BE49-F238E27FC236}">
                <a16:creationId xmlns:a16="http://schemas.microsoft.com/office/drawing/2014/main" id="{6BAC8DB8-B4ED-4B81-8993-F3F18EC96A8A}"/>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Tax Exempt Housing Bonds – Section 142 I.R.C.</a:t>
            </a:r>
          </a:p>
        </p:txBody>
      </p:sp>
      <p:sp>
        <p:nvSpPr>
          <p:cNvPr id="75779" name="Content Placeholder 2">
            <a:extLst>
              <a:ext uri="{FF2B5EF4-FFF2-40B4-BE49-F238E27FC236}">
                <a16:creationId xmlns:a16="http://schemas.microsoft.com/office/drawing/2014/main" id="{6E8181F4-320C-46CE-B243-19B2B893A8F6}"/>
              </a:ext>
            </a:extLst>
          </p:cNvPr>
          <p:cNvSpPr>
            <a:spLocks noGrp="1"/>
          </p:cNvSpPr>
          <p:nvPr>
            <p:ph idx="1"/>
          </p:nvPr>
        </p:nvSpPr>
        <p:spPr/>
        <p:txBody>
          <a:bodyPr rtlCol="0">
            <a:normAutofit/>
          </a:bodyPr>
          <a:lstStyle/>
          <a:p>
            <a:pPr eaLnBrk="1" fontAlgn="auto" hangingPunct="1">
              <a:spcAft>
                <a:spcPts val="0"/>
              </a:spcAft>
              <a:defRPr/>
            </a:pPr>
            <a:r>
              <a:rPr lang="en-US" altLang="en-US" dirty="0">
                <a:latin typeface="Arial" charset="0"/>
                <a:cs typeface="Arial" charset="0"/>
              </a:rPr>
              <a:t>Bond Basics</a:t>
            </a:r>
          </a:p>
          <a:p>
            <a:pPr lvl="1" eaLnBrk="1" fontAlgn="auto" hangingPunct="1">
              <a:spcAft>
                <a:spcPts val="0"/>
              </a:spcAft>
              <a:defRPr/>
            </a:pPr>
            <a:r>
              <a:rPr lang="en-US" altLang="en-US" dirty="0">
                <a:latin typeface="Arial" charset="0"/>
                <a:cs typeface="Arial" charset="0"/>
              </a:rPr>
              <a:t>Bonds are debt of the project</a:t>
            </a:r>
          </a:p>
          <a:p>
            <a:pPr lvl="1" eaLnBrk="1" fontAlgn="auto" hangingPunct="1">
              <a:spcAft>
                <a:spcPts val="0"/>
              </a:spcAft>
              <a:defRPr/>
            </a:pPr>
            <a:r>
              <a:rPr lang="en-US" altLang="en-US" dirty="0">
                <a:latin typeface="Arial" charset="0"/>
                <a:cs typeface="Arial" charset="0"/>
              </a:rPr>
              <a:t>Bonds are administered by a Trustee</a:t>
            </a:r>
          </a:p>
          <a:p>
            <a:pPr lvl="1" eaLnBrk="1" fontAlgn="auto" hangingPunct="1">
              <a:spcAft>
                <a:spcPts val="0"/>
              </a:spcAft>
              <a:defRPr/>
            </a:pPr>
            <a:r>
              <a:rPr lang="en-US" altLang="en-US" dirty="0">
                <a:latin typeface="Arial" charset="0"/>
                <a:cs typeface="Arial" charset="0"/>
              </a:rPr>
              <a:t>Issuers authorized to issue bonds by the State</a:t>
            </a:r>
          </a:p>
          <a:p>
            <a:pPr lvl="1" eaLnBrk="1" fontAlgn="auto" hangingPunct="1">
              <a:spcAft>
                <a:spcPts val="0"/>
              </a:spcAft>
              <a:defRPr/>
            </a:pPr>
            <a:r>
              <a:rPr lang="en-US" altLang="en-US" dirty="0">
                <a:latin typeface="Arial" charset="0"/>
                <a:cs typeface="Arial" charset="0"/>
              </a:rPr>
              <a:t>Paired with the 4% </a:t>
            </a:r>
            <a:r>
              <a:rPr lang="en-US" altLang="en-US" dirty="0" err="1">
                <a:latin typeface="Arial" charset="0"/>
                <a:cs typeface="Arial" charset="0"/>
              </a:rPr>
              <a:t>LIHTC</a:t>
            </a:r>
            <a:endParaRPr lang="en-US" altLang="en-US" dirty="0">
              <a:latin typeface="Arial" charset="0"/>
              <a:cs typeface="Arial" charset="0"/>
            </a:endParaRPr>
          </a:p>
          <a:p>
            <a:pPr marL="341313" lvl="1" indent="0" eaLnBrk="1" fontAlgn="auto" hangingPunct="1">
              <a:spcAft>
                <a:spcPts val="0"/>
              </a:spcAft>
              <a:buFont typeface="Tahoma" pitchFamily="34" charset="0"/>
              <a:buNone/>
              <a:defRPr/>
            </a:pPr>
            <a:endParaRPr lang="en-US" altLang="en-US" dirty="0">
              <a:latin typeface="Arial" charset="0"/>
              <a:cs typeface="Arial" charset="0"/>
            </a:endParaRPr>
          </a:p>
        </p:txBody>
      </p:sp>
    </p:spTree>
  </p:cSld>
  <p:clrMapOvr>
    <a:masterClrMapping/>
  </p:clrMapOvr>
</p:sld>
</file>

<file path=ppt/slides/slide9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5778" name="Title 1">
            <a:extLst>
              <a:ext uri="{FF2B5EF4-FFF2-40B4-BE49-F238E27FC236}">
                <a16:creationId xmlns:a16="http://schemas.microsoft.com/office/drawing/2014/main" id="{38348137-553F-43FD-BE4F-1168A85FC257}"/>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Tax Exempt Housing Bonds – Section 142 I.R.C.</a:t>
            </a:r>
          </a:p>
        </p:txBody>
      </p:sp>
      <p:sp>
        <p:nvSpPr>
          <p:cNvPr id="75779" name="Content Placeholder 2">
            <a:extLst>
              <a:ext uri="{FF2B5EF4-FFF2-40B4-BE49-F238E27FC236}">
                <a16:creationId xmlns:a16="http://schemas.microsoft.com/office/drawing/2014/main" id="{0A387E27-BB49-449F-845D-4C83E260CA61}"/>
              </a:ext>
            </a:extLst>
          </p:cNvPr>
          <p:cNvSpPr>
            <a:spLocks noGrp="1"/>
          </p:cNvSpPr>
          <p:nvPr>
            <p:ph idx="1"/>
          </p:nvPr>
        </p:nvSpPr>
        <p:spPr/>
        <p:txBody>
          <a:bodyPr rtlCol="0">
            <a:normAutofit/>
          </a:bodyPr>
          <a:lstStyle/>
          <a:p>
            <a:pPr eaLnBrk="1" fontAlgn="auto" hangingPunct="1">
              <a:spcAft>
                <a:spcPts val="0"/>
              </a:spcAft>
              <a:defRPr/>
            </a:pPr>
            <a:r>
              <a:rPr lang="en-US" altLang="en-US" dirty="0">
                <a:latin typeface="Arial" charset="0"/>
                <a:cs typeface="Arial" charset="0"/>
              </a:rPr>
              <a:t>Bond Basics Continued</a:t>
            </a:r>
          </a:p>
          <a:p>
            <a:pPr lvl="1" eaLnBrk="1" fontAlgn="auto" hangingPunct="1">
              <a:spcAft>
                <a:spcPts val="0"/>
              </a:spcAft>
              <a:defRPr/>
            </a:pPr>
            <a:r>
              <a:rPr lang="en-US" altLang="en-US" dirty="0">
                <a:latin typeface="Arial" charset="0"/>
                <a:cs typeface="Arial" charset="0"/>
              </a:rPr>
              <a:t>Participants</a:t>
            </a:r>
          </a:p>
          <a:p>
            <a:pPr lvl="2" eaLnBrk="1" fontAlgn="auto" hangingPunct="1">
              <a:spcAft>
                <a:spcPts val="0"/>
              </a:spcAft>
              <a:defRPr/>
            </a:pPr>
            <a:r>
              <a:rPr lang="en-US" altLang="en-US" dirty="0">
                <a:latin typeface="Arial" charset="0"/>
                <a:cs typeface="Arial" charset="0"/>
              </a:rPr>
              <a:t>Issuer </a:t>
            </a:r>
          </a:p>
          <a:p>
            <a:pPr lvl="2" eaLnBrk="1" fontAlgn="auto" hangingPunct="1">
              <a:spcAft>
                <a:spcPts val="0"/>
              </a:spcAft>
              <a:defRPr/>
            </a:pPr>
            <a:r>
              <a:rPr lang="en-US" altLang="en-US" dirty="0">
                <a:latin typeface="Arial" charset="0"/>
                <a:cs typeface="Arial" charset="0"/>
              </a:rPr>
              <a:t>Trustee</a:t>
            </a:r>
          </a:p>
          <a:p>
            <a:pPr lvl="2" eaLnBrk="1" fontAlgn="auto" hangingPunct="1">
              <a:spcAft>
                <a:spcPts val="0"/>
              </a:spcAft>
              <a:defRPr/>
            </a:pPr>
            <a:r>
              <a:rPr lang="en-US" altLang="en-US" dirty="0">
                <a:latin typeface="Arial" charset="0"/>
                <a:cs typeface="Arial" charset="0"/>
              </a:rPr>
              <a:t>Bond Purchaser/Underwriter</a:t>
            </a:r>
          </a:p>
          <a:p>
            <a:pPr lvl="2" eaLnBrk="1" fontAlgn="auto" hangingPunct="1">
              <a:spcAft>
                <a:spcPts val="0"/>
              </a:spcAft>
              <a:defRPr/>
            </a:pPr>
            <a:r>
              <a:rPr lang="en-US" altLang="en-US" dirty="0">
                <a:latin typeface="Arial" charset="0"/>
                <a:cs typeface="Arial" charset="0"/>
              </a:rPr>
              <a:t>Borrower</a:t>
            </a:r>
          </a:p>
          <a:p>
            <a:pPr lvl="2" eaLnBrk="1" fontAlgn="auto" hangingPunct="1">
              <a:spcAft>
                <a:spcPts val="0"/>
              </a:spcAft>
              <a:defRPr/>
            </a:pPr>
            <a:r>
              <a:rPr lang="en-US" altLang="en-US" dirty="0">
                <a:latin typeface="Arial" charset="0"/>
                <a:cs typeface="Arial" charset="0"/>
              </a:rPr>
              <a:t>Collateral Lender</a:t>
            </a:r>
          </a:p>
          <a:p>
            <a:pPr lvl="2" eaLnBrk="1" fontAlgn="auto" hangingPunct="1">
              <a:spcAft>
                <a:spcPts val="0"/>
              </a:spcAft>
              <a:defRPr/>
            </a:pPr>
            <a:r>
              <a:rPr lang="en-US" altLang="en-US" dirty="0">
                <a:latin typeface="Arial" charset="0"/>
                <a:cs typeface="Arial" charset="0"/>
              </a:rPr>
              <a:t>Developers/Guarantors</a:t>
            </a:r>
          </a:p>
          <a:p>
            <a:pPr lvl="2" eaLnBrk="1" fontAlgn="auto" hangingPunct="1">
              <a:spcAft>
                <a:spcPts val="0"/>
              </a:spcAft>
              <a:defRPr/>
            </a:pPr>
            <a:r>
              <a:rPr lang="en-US" altLang="en-US" dirty="0">
                <a:latin typeface="Arial" charset="0"/>
                <a:cs typeface="Arial" charset="0"/>
              </a:rPr>
              <a:t>Volume Cap Agency</a:t>
            </a:r>
          </a:p>
          <a:p>
            <a:pPr marL="341313" lvl="1" indent="0" eaLnBrk="1" fontAlgn="auto" hangingPunct="1">
              <a:spcAft>
                <a:spcPts val="0"/>
              </a:spcAft>
              <a:buFont typeface="Tahoma" pitchFamily="34" charset="0"/>
              <a:buNone/>
              <a:defRPr/>
            </a:pPr>
            <a:endParaRPr lang="en-US" altLang="en-US" dirty="0">
              <a:latin typeface="Arial" charset="0"/>
              <a:cs typeface="Arial" charset="0"/>
            </a:endParaRPr>
          </a:p>
        </p:txBody>
      </p:sp>
    </p:spTree>
  </p:cSld>
  <p:clrMapOvr>
    <a:masterClrMapping/>
  </p:clrMapOvr>
</p:sld>
</file>

<file path=ppt/slides/slide9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5778" name="Title 1">
            <a:extLst>
              <a:ext uri="{FF2B5EF4-FFF2-40B4-BE49-F238E27FC236}">
                <a16:creationId xmlns:a16="http://schemas.microsoft.com/office/drawing/2014/main" id="{D530A64D-1ACA-4AD2-8A82-9013F66BD35F}"/>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Tax Exempt Housing Bonds – Section 142 I.R.C.</a:t>
            </a:r>
          </a:p>
        </p:txBody>
      </p:sp>
      <p:sp>
        <p:nvSpPr>
          <p:cNvPr id="75779" name="Content Placeholder 2">
            <a:extLst>
              <a:ext uri="{FF2B5EF4-FFF2-40B4-BE49-F238E27FC236}">
                <a16:creationId xmlns:a16="http://schemas.microsoft.com/office/drawing/2014/main" id="{2A7BB5B7-B22A-46AE-A4E3-15D641E3E54E}"/>
              </a:ext>
            </a:extLst>
          </p:cNvPr>
          <p:cNvSpPr>
            <a:spLocks noGrp="1"/>
          </p:cNvSpPr>
          <p:nvPr>
            <p:ph idx="1"/>
          </p:nvPr>
        </p:nvSpPr>
        <p:spPr/>
        <p:txBody>
          <a:bodyPr rtlCol="0">
            <a:normAutofit/>
          </a:bodyPr>
          <a:lstStyle/>
          <a:p>
            <a:pPr eaLnBrk="1" fontAlgn="auto" hangingPunct="1">
              <a:spcAft>
                <a:spcPts val="0"/>
              </a:spcAft>
              <a:defRPr/>
            </a:pPr>
            <a:r>
              <a:rPr lang="en-US" altLang="en-US" dirty="0">
                <a:latin typeface="Arial" charset="0"/>
                <a:cs typeface="Arial" charset="0"/>
              </a:rPr>
              <a:t>Structuring Basics</a:t>
            </a:r>
          </a:p>
          <a:p>
            <a:pPr lvl="1" eaLnBrk="1" fontAlgn="auto" hangingPunct="1">
              <a:spcAft>
                <a:spcPts val="0"/>
              </a:spcAft>
              <a:defRPr/>
            </a:pPr>
            <a:r>
              <a:rPr lang="en-US" altLang="en-US" dirty="0">
                <a:latin typeface="Arial" charset="0"/>
                <a:cs typeface="Arial" charset="0"/>
              </a:rPr>
              <a:t>Public v. Private offering</a:t>
            </a:r>
          </a:p>
          <a:p>
            <a:pPr lvl="1" eaLnBrk="1" fontAlgn="auto" hangingPunct="1">
              <a:spcAft>
                <a:spcPts val="0"/>
              </a:spcAft>
              <a:defRPr/>
            </a:pPr>
            <a:r>
              <a:rPr lang="en-US" altLang="en-US" dirty="0">
                <a:latin typeface="Arial" charset="0"/>
                <a:cs typeface="Arial" charset="0"/>
              </a:rPr>
              <a:t>Fixed or Variable Interest Rates</a:t>
            </a:r>
          </a:p>
          <a:p>
            <a:pPr lvl="1" eaLnBrk="1" fontAlgn="auto" hangingPunct="1">
              <a:spcAft>
                <a:spcPts val="0"/>
              </a:spcAft>
              <a:defRPr/>
            </a:pPr>
            <a:r>
              <a:rPr lang="en-US" altLang="en-US" dirty="0">
                <a:latin typeface="Arial" charset="0"/>
                <a:cs typeface="Arial" charset="0"/>
              </a:rPr>
              <a:t>Credit Enhancement</a:t>
            </a:r>
          </a:p>
          <a:p>
            <a:pPr lvl="1" eaLnBrk="1" fontAlgn="auto" hangingPunct="1">
              <a:spcAft>
                <a:spcPts val="0"/>
              </a:spcAft>
              <a:defRPr/>
            </a:pPr>
            <a:r>
              <a:rPr lang="en-US" altLang="en-US" dirty="0">
                <a:latin typeface="Arial" charset="0"/>
                <a:cs typeface="Arial" charset="0"/>
              </a:rPr>
              <a:t>Underlying Mortgages</a:t>
            </a:r>
          </a:p>
          <a:p>
            <a:pPr lvl="1" eaLnBrk="1" fontAlgn="auto" hangingPunct="1">
              <a:spcAft>
                <a:spcPts val="0"/>
              </a:spcAft>
              <a:defRPr/>
            </a:pPr>
            <a:r>
              <a:rPr lang="en-US" altLang="en-US" dirty="0">
                <a:latin typeface="Arial" charset="0"/>
                <a:cs typeface="Arial" charset="0"/>
              </a:rPr>
              <a:t>Letters of Credit</a:t>
            </a:r>
          </a:p>
          <a:p>
            <a:pPr lvl="1" eaLnBrk="1" fontAlgn="auto" hangingPunct="1">
              <a:spcAft>
                <a:spcPts val="0"/>
              </a:spcAft>
              <a:defRPr/>
            </a:pPr>
            <a:r>
              <a:rPr lang="en-US" altLang="en-US" dirty="0">
                <a:latin typeface="Arial" charset="0"/>
                <a:cs typeface="Arial" charset="0"/>
              </a:rPr>
              <a:t>Reserve Funds</a:t>
            </a:r>
          </a:p>
          <a:p>
            <a:pPr marL="341313" lvl="1" indent="0" eaLnBrk="1" fontAlgn="auto" hangingPunct="1">
              <a:spcAft>
                <a:spcPts val="0"/>
              </a:spcAft>
              <a:buFont typeface="Tahoma" pitchFamily="34" charset="0"/>
              <a:buNone/>
              <a:defRPr/>
            </a:pPr>
            <a:endParaRPr lang="en-US" altLang="en-US" dirty="0">
              <a:latin typeface="Arial" charset="0"/>
              <a:cs typeface="Arial" charset="0"/>
            </a:endParaRPr>
          </a:p>
        </p:txBody>
      </p:sp>
    </p:spTree>
  </p:cSld>
  <p:clrMapOvr>
    <a:masterClrMapping/>
  </p:clrMapOvr>
</p:sld>
</file>

<file path=ppt/slides/slide9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5778" name="Title 1">
            <a:extLst>
              <a:ext uri="{FF2B5EF4-FFF2-40B4-BE49-F238E27FC236}">
                <a16:creationId xmlns:a16="http://schemas.microsoft.com/office/drawing/2014/main" id="{D9A549B6-B8CF-44A6-93B0-837350DCF4CF}"/>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Tax Exempt Housing Bonds – Section 142 I.R.C.</a:t>
            </a:r>
          </a:p>
        </p:txBody>
      </p:sp>
      <p:sp>
        <p:nvSpPr>
          <p:cNvPr id="75779" name="Content Placeholder 2">
            <a:extLst>
              <a:ext uri="{FF2B5EF4-FFF2-40B4-BE49-F238E27FC236}">
                <a16:creationId xmlns:a16="http://schemas.microsoft.com/office/drawing/2014/main" id="{1839717E-44B5-491C-A1EE-D381BCC638E3}"/>
              </a:ext>
            </a:extLst>
          </p:cNvPr>
          <p:cNvSpPr>
            <a:spLocks noGrp="1"/>
          </p:cNvSpPr>
          <p:nvPr>
            <p:ph idx="1"/>
          </p:nvPr>
        </p:nvSpPr>
        <p:spPr/>
        <p:txBody>
          <a:bodyPr rtlCol="0">
            <a:normAutofit lnSpcReduction="10000"/>
          </a:bodyPr>
          <a:lstStyle/>
          <a:p>
            <a:pPr eaLnBrk="1" fontAlgn="auto" hangingPunct="1">
              <a:spcAft>
                <a:spcPts val="0"/>
              </a:spcAft>
              <a:defRPr/>
            </a:pPr>
            <a:r>
              <a:rPr lang="en-US" altLang="en-US" dirty="0">
                <a:latin typeface="Arial" charset="0"/>
                <a:cs typeface="Arial" charset="0"/>
              </a:rPr>
              <a:t>Procedural Basics</a:t>
            </a:r>
          </a:p>
          <a:p>
            <a:pPr lvl="1" eaLnBrk="1" fontAlgn="auto" hangingPunct="1">
              <a:spcAft>
                <a:spcPts val="0"/>
              </a:spcAft>
              <a:defRPr/>
            </a:pPr>
            <a:r>
              <a:rPr lang="en-US" altLang="en-US" dirty="0">
                <a:latin typeface="Arial" charset="0"/>
                <a:cs typeface="Arial" charset="0"/>
              </a:rPr>
              <a:t>Bond Inducement (60-day lookback)</a:t>
            </a:r>
          </a:p>
          <a:p>
            <a:pPr lvl="1" eaLnBrk="1" fontAlgn="auto" hangingPunct="1">
              <a:spcAft>
                <a:spcPts val="0"/>
              </a:spcAft>
              <a:defRPr/>
            </a:pPr>
            <a:r>
              <a:rPr lang="en-US" altLang="en-US" dirty="0" err="1">
                <a:latin typeface="Arial" charset="0"/>
                <a:cs typeface="Arial" charset="0"/>
              </a:rPr>
              <a:t>TEFRA</a:t>
            </a:r>
            <a:r>
              <a:rPr lang="en-US" altLang="en-US" dirty="0">
                <a:latin typeface="Arial" charset="0"/>
                <a:cs typeface="Arial" charset="0"/>
              </a:rPr>
              <a:t> Hearing</a:t>
            </a:r>
          </a:p>
          <a:p>
            <a:pPr lvl="1" eaLnBrk="1" fontAlgn="auto" hangingPunct="1">
              <a:spcAft>
                <a:spcPts val="0"/>
              </a:spcAft>
              <a:defRPr/>
            </a:pPr>
            <a:r>
              <a:rPr lang="en-US" altLang="en-US" dirty="0">
                <a:latin typeface="Arial" charset="0"/>
                <a:cs typeface="Arial" charset="0"/>
              </a:rPr>
              <a:t>Tax Credit Application</a:t>
            </a:r>
          </a:p>
          <a:p>
            <a:pPr lvl="1" eaLnBrk="1" fontAlgn="auto" hangingPunct="1">
              <a:spcAft>
                <a:spcPts val="0"/>
              </a:spcAft>
              <a:defRPr/>
            </a:pPr>
            <a:r>
              <a:rPr lang="en-US" altLang="en-US" dirty="0">
                <a:latin typeface="Arial" charset="0"/>
                <a:cs typeface="Arial" charset="0"/>
              </a:rPr>
              <a:t>Volume Cap Allocation</a:t>
            </a:r>
          </a:p>
          <a:p>
            <a:pPr lvl="1" eaLnBrk="1" fontAlgn="auto" hangingPunct="1">
              <a:spcAft>
                <a:spcPts val="0"/>
              </a:spcAft>
              <a:defRPr/>
            </a:pPr>
            <a:r>
              <a:rPr lang="en-US" altLang="en-US" dirty="0">
                <a:latin typeface="Arial" charset="0"/>
                <a:cs typeface="Arial" charset="0"/>
              </a:rPr>
              <a:t>Issuer Approval of Documents and Sale</a:t>
            </a:r>
          </a:p>
          <a:p>
            <a:pPr lvl="1" eaLnBrk="1" fontAlgn="auto" hangingPunct="1">
              <a:spcAft>
                <a:spcPts val="0"/>
              </a:spcAft>
              <a:defRPr/>
            </a:pPr>
            <a:r>
              <a:rPr lang="en-US" altLang="en-US" dirty="0">
                <a:latin typeface="Arial" charset="0"/>
                <a:cs typeface="Arial" charset="0"/>
              </a:rPr>
              <a:t>Pricing/Sale of Offered Bonds</a:t>
            </a:r>
          </a:p>
          <a:p>
            <a:pPr lvl="1" eaLnBrk="1" fontAlgn="auto" hangingPunct="1">
              <a:spcAft>
                <a:spcPts val="0"/>
              </a:spcAft>
              <a:defRPr/>
            </a:pPr>
            <a:r>
              <a:rPr lang="en-US" altLang="en-US" dirty="0">
                <a:latin typeface="Arial" charset="0"/>
                <a:cs typeface="Arial" charset="0"/>
              </a:rPr>
              <a:t>Validation</a:t>
            </a:r>
          </a:p>
          <a:p>
            <a:pPr lvl="1" eaLnBrk="1" fontAlgn="auto" hangingPunct="1">
              <a:spcAft>
                <a:spcPts val="0"/>
              </a:spcAft>
              <a:defRPr/>
            </a:pPr>
            <a:r>
              <a:rPr lang="en-US" altLang="en-US" dirty="0">
                <a:latin typeface="Arial" charset="0"/>
                <a:cs typeface="Arial" charset="0"/>
              </a:rPr>
              <a:t>Closing</a:t>
            </a:r>
          </a:p>
          <a:p>
            <a:pPr marL="341313" lvl="1" indent="0" eaLnBrk="1" fontAlgn="auto" hangingPunct="1">
              <a:spcAft>
                <a:spcPts val="0"/>
              </a:spcAft>
              <a:buFont typeface="Tahoma" pitchFamily="34" charset="0"/>
              <a:buNone/>
              <a:defRPr/>
            </a:pPr>
            <a:endParaRPr lang="en-US" altLang="en-US" dirty="0">
              <a:latin typeface="Arial" charset="0"/>
              <a:cs typeface="Arial" charset="0"/>
            </a:endParaRPr>
          </a:p>
        </p:txBody>
      </p:sp>
    </p:spTree>
  </p:cSld>
  <p:clrMapOvr>
    <a:masterClrMapping/>
  </p:clrMapOvr>
</p:sld>
</file>

<file path=ppt/slides/slide9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5778" name="Title 1">
            <a:extLst>
              <a:ext uri="{FF2B5EF4-FFF2-40B4-BE49-F238E27FC236}">
                <a16:creationId xmlns:a16="http://schemas.microsoft.com/office/drawing/2014/main" id="{4E7346B8-9D48-4538-B9CF-B5023373968B}"/>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dirty="0">
                <a:latin typeface="Arial" charset="0"/>
                <a:cs typeface="Arial" charset="0"/>
              </a:rPr>
              <a:t>Tax Exempt Housing Bonds – Section 142 </a:t>
            </a:r>
            <a:r>
              <a:rPr lang="en-US" altLang="en-US" dirty="0" err="1">
                <a:latin typeface="Arial" charset="0"/>
                <a:cs typeface="Arial" charset="0"/>
              </a:rPr>
              <a:t>I.R.C</a:t>
            </a:r>
            <a:r>
              <a:rPr lang="en-US" altLang="en-US" dirty="0">
                <a:latin typeface="Arial" charset="0"/>
                <a:cs typeface="Arial" charset="0"/>
              </a:rPr>
              <a:t>.</a:t>
            </a:r>
          </a:p>
        </p:txBody>
      </p:sp>
      <p:sp>
        <p:nvSpPr>
          <p:cNvPr id="75779" name="Content Placeholder 2">
            <a:extLst>
              <a:ext uri="{FF2B5EF4-FFF2-40B4-BE49-F238E27FC236}">
                <a16:creationId xmlns:a16="http://schemas.microsoft.com/office/drawing/2014/main" id="{7A811148-09B3-49C2-89A1-25C3EBBFEF97}"/>
              </a:ext>
            </a:extLst>
          </p:cNvPr>
          <p:cNvSpPr>
            <a:spLocks noGrp="1"/>
          </p:cNvSpPr>
          <p:nvPr>
            <p:ph idx="1"/>
          </p:nvPr>
        </p:nvSpPr>
        <p:spPr>
          <a:xfrm>
            <a:off x="381000" y="1524000"/>
            <a:ext cx="8305800" cy="4800600"/>
          </a:xfrm>
        </p:spPr>
        <p:txBody>
          <a:bodyPr rtlCol="0">
            <a:noAutofit/>
          </a:bodyPr>
          <a:lstStyle/>
          <a:p>
            <a:pPr eaLnBrk="1" fontAlgn="auto" hangingPunct="1">
              <a:spcAft>
                <a:spcPts val="0"/>
              </a:spcAft>
              <a:defRPr/>
            </a:pPr>
            <a:r>
              <a:rPr lang="en-US" altLang="en-US" sz="1800" dirty="0">
                <a:latin typeface="Arial" panose="020B0604020202020204" pitchFamily="34" charset="0"/>
                <a:cs typeface="Arial" panose="020B0604020202020204" pitchFamily="34" charset="0"/>
              </a:rPr>
              <a:t>Basic Limitations/Requirements</a:t>
            </a:r>
          </a:p>
          <a:p>
            <a:pPr lvl="1" eaLnBrk="1" fontAlgn="auto" hangingPunct="1">
              <a:spcAft>
                <a:spcPts val="0"/>
              </a:spcAft>
              <a:defRPr/>
            </a:pPr>
            <a:r>
              <a:rPr lang="en-US" sz="1800" dirty="0">
                <a:latin typeface="Arial" panose="020B0604020202020204" pitchFamily="34" charset="0"/>
                <a:cs typeface="Arial" panose="020B0604020202020204" pitchFamily="34" charset="0"/>
              </a:rPr>
              <a:t>Minimum Unit Set-Aside (20/50 or 40/60)</a:t>
            </a:r>
          </a:p>
          <a:p>
            <a:pPr lvl="2" eaLnBrk="1" fontAlgn="auto" hangingPunct="1">
              <a:spcAft>
                <a:spcPts val="0"/>
              </a:spcAft>
              <a:defRPr/>
            </a:pPr>
            <a:r>
              <a:rPr lang="en-US" altLang="en-US" sz="1800" dirty="0">
                <a:latin typeface="Arial" panose="020B0604020202020204" pitchFamily="34" charset="0"/>
                <a:cs typeface="Arial" panose="020B0604020202020204" pitchFamily="34" charset="0"/>
              </a:rPr>
              <a:t>Qualified Project Period = the entire period for which the project must maintain its minimum set-aside requirements; land use restrictions will attach to the project</a:t>
            </a:r>
          </a:p>
          <a:p>
            <a:pPr lvl="1" eaLnBrk="1" fontAlgn="auto" hangingPunct="1">
              <a:spcAft>
                <a:spcPts val="0"/>
              </a:spcAft>
              <a:defRPr/>
            </a:pPr>
            <a:r>
              <a:rPr lang="en-US" altLang="en-US" sz="1800" dirty="0">
                <a:latin typeface="Arial" panose="020B0604020202020204" pitchFamily="34" charset="0"/>
                <a:cs typeface="Arial" panose="020B0604020202020204" pitchFamily="34" charset="0"/>
              </a:rPr>
              <a:t>Restrictions on Qualified Bond-Financed Property</a:t>
            </a:r>
          </a:p>
          <a:p>
            <a:pPr lvl="2" eaLnBrk="1" fontAlgn="auto" hangingPunct="1">
              <a:spcAft>
                <a:spcPts val="0"/>
              </a:spcAft>
              <a:defRPr/>
            </a:pPr>
            <a:r>
              <a:rPr lang="en-US" altLang="en-US" sz="1800" dirty="0">
                <a:latin typeface="Arial" panose="020B0604020202020204" pitchFamily="34" charset="0"/>
                <a:cs typeface="Arial" panose="020B0604020202020204" pitchFamily="34" charset="0"/>
              </a:rPr>
              <a:t>Land Acquisition = 25% Limit</a:t>
            </a:r>
          </a:p>
          <a:p>
            <a:pPr lvl="2" eaLnBrk="1" fontAlgn="auto" hangingPunct="1">
              <a:spcAft>
                <a:spcPts val="0"/>
              </a:spcAft>
              <a:defRPr/>
            </a:pPr>
            <a:r>
              <a:rPr lang="en-US" altLang="en-US" sz="1800" dirty="0">
                <a:latin typeface="Arial" panose="020B0604020202020204" pitchFamily="34" charset="0"/>
                <a:cs typeface="Arial" panose="020B0604020202020204" pitchFamily="34" charset="0"/>
              </a:rPr>
              <a:t>Existing Facilities = 15% Rehabilitation Requirement</a:t>
            </a:r>
          </a:p>
          <a:p>
            <a:pPr lvl="1" eaLnBrk="1" fontAlgn="auto" hangingPunct="1">
              <a:spcAft>
                <a:spcPts val="0"/>
              </a:spcAft>
              <a:defRPr/>
            </a:pPr>
            <a:r>
              <a:rPr lang="en-US" altLang="en-US" sz="1800" dirty="0">
                <a:latin typeface="Arial" panose="020B0604020202020204" pitchFamily="34" charset="0"/>
                <a:cs typeface="Arial" panose="020B0604020202020204" pitchFamily="34" charset="0"/>
              </a:rPr>
              <a:t>95% Test - Good Costs/Bad Costs Test</a:t>
            </a:r>
          </a:p>
          <a:p>
            <a:pPr lvl="2" eaLnBrk="1" fontAlgn="auto" hangingPunct="1">
              <a:spcAft>
                <a:spcPts val="0"/>
              </a:spcAft>
              <a:defRPr/>
            </a:pPr>
            <a:r>
              <a:rPr lang="en-US" altLang="en-US" sz="1800" dirty="0">
                <a:latin typeface="Arial" panose="020B0604020202020204" pitchFamily="34" charset="0"/>
                <a:cs typeface="Arial" panose="020B0604020202020204" pitchFamily="34" charset="0"/>
              </a:rPr>
              <a:t>"Bad Costs" are limited to 5% of bond proceeds.</a:t>
            </a:r>
          </a:p>
          <a:p>
            <a:pPr lvl="1" eaLnBrk="1" fontAlgn="auto" hangingPunct="1">
              <a:spcAft>
                <a:spcPts val="0"/>
              </a:spcAft>
              <a:defRPr/>
            </a:pPr>
            <a:r>
              <a:rPr lang="en-US" altLang="en-US" sz="1800" dirty="0">
                <a:latin typeface="Arial" panose="020B0604020202020204" pitchFamily="34" charset="0"/>
                <a:cs typeface="Arial" panose="020B0604020202020204" pitchFamily="34" charset="0"/>
              </a:rPr>
              <a:t>2% Limitation on Bond-Financing Issuance Costs</a:t>
            </a:r>
          </a:p>
          <a:p>
            <a:pPr lvl="1" eaLnBrk="1" hangingPunct="1">
              <a:spcAft>
                <a:spcPts val="0"/>
              </a:spcAft>
              <a:defRPr/>
            </a:pPr>
            <a:r>
              <a:rPr lang="en-US" sz="1800" dirty="0">
                <a:latin typeface="Arial" panose="020B0604020202020204" pitchFamily="34" charset="0"/>
                <a:cs typeface="Arial" panose="020B0604020202020204" pitchFamily="34" charset="0"/>
              </a:rPr>
              <a:t>Economic Life Limitations </a:t>
            </a:r>
            <a:r>
              <a:rPr lang="en-US" sz="1800" b="1" dirty="0">
                <a:latin typeface="Arial" panose="020B0604020202020204" pitchFamily="34" charset="0"/>
                <a:cs typeface="Arial" panose="020B0604020202020204" pitchFamily="34" charset="0"/>
              </a:rPr>
              <a:t>- </a:t>
            </a:r>
            <a:r>
              <a:rPr lang="en-US" sz="1800" dirty="0">
                <a:latin typeface="Arial" panose="020B0604020202020204" pitchFamily="34" charset="0"/>
                <a:cs typeface="Arial" panose="020B0604020202020204" pitchFamily="34" charset="0"/>
              </a:rPr>
              <a:t>The project must have sufficient remaining economic life relative to the term of the </a:t>
            </a:r>
            <a:r>
              <a:rPr lang="en-US" sz="1800" dirty="0" err="1">
                <a:latin typeface="Arial" panose="020B0604020202020204" pitchFamily="34" charset="0"/>
                <a:cs typeface="Arial" panose="020B0604020202020204" pitchFamily="34" charset="0"/>
              </a:rPr>
              <a:t>bonds</a:t>
            </a:r>
            <a:r>
              <a:rPr lang="en-US" altLang="en-US" sz="1800" dirty="0" err="1">
                <a:latin typeface="Arial" panose="020B0604020202020204" pitchFamily="34" charset="0"/>
                <a:cs typeface="Arial" panose="020B0604020202020204" pitchFamily="34" charset="0"/>
              </a:rPr>
              <a:t>Volume</a:t>
            </a:r>
            <a:r>
              <a:rPr lang="en-US" altLang="en-US" sz="1800" dirty="0">
                <a:latin typeface="Arial" panose="020B0604020202020204" pitchFamily="34" charset="0"/>
                <a:cs typeface="Arial" panose="020B0604020202020204" pitchFamily="34" charset="0"/>
              </a:rPr>
              <a:t> Cap Allocation</a:t>
            </a:r>
          </a:p>
          <a:p>
            <a:pPr lvl="1" eaLnBrk="1" hangingPunct="1">
              <a:spcAft>
                <a:spcPts val="0"/>
              </a:spcAft>
              <a:defRPr/>
            </a:pPr>
            <a:r>
              <a:rPr lang="en-US" altLang="en-US" sz="1800" dirty="0">
                <a:latin typeface="Arial" panose="020B0604020202020204" pitchFamily="34" charset="0"/>
                <a:cs typeface="Arial" panose="020B0604020202020204" pitchFamily="34" charset="0"/>
              </a:rPr>
              <a:t>50% Test</a:t>
            </a:r>
          </a:p>
          <a:p>
            <a:pPr lvl="2" eaLnBrk="1" hangingPunct="1">
              <a:spcAft>
                <a:spcPts val="0"/>
              </a:spcAft>
              <a:defRPr/>
            </a:pPr>
            <a:r>
              <a:rPr lang="en-US" altLang="en-US" sz="1800" dirty="0">
                <a:latin typeface="Arial" panose="020B0604020202020204" pitchFamily="34" charset="0"/>
                <a:cs typeface="Arial" panose="020B0604020202020204" pitchFamily="34" charset="0"/>
              </a:rPr>
              <a:t>50% of land and building costs are financed by tax-exempt bonds from the state's bond allocation</a:t>
            </a:r>
          </a:p>
          <a:p>
            <a:pPr lvl="1" eaLnBrk="1" hangingPunct="1">
              <a:spcAft>
                <a:spcPts val="0"/>
              </a:spcAft>
              <a:defRPr/>
            </a:pPr>
            <a:endParaRPr lang="en-US" altLang="en-US" sz="2000" dirty="0">
              <a:latin typeface="Arial" panose="020B0604020202020204" pitchFamily="34" charset="0"/>
              <a:cs typeface="Arial" panose="020B0604020202020204" pitchFamily="34" charset="0"/>
            </a:endParaRPr>
          </a:p>
          <a:p>
            <a:pPr marL="341313" lvl="1" indent="0" eaLnBrk="1" fontAlgn="auto" hangingPunct="1">
              <a:spcAft>
                <a:spcPts val="0"/>
              </a:spcAft>
              <a:buFont typeface="Tahoma" pitchFamily="34" charset="0"/>
              <a:buNone/>
              <a:defRPr/>
            </a:pPr>
            <a:endParaRPr lang="en-US" altLang="en-US" sz="2000" dirty="0">
              <a:latin typeface="Arial" charset="0"/>
              <a:cs typeface="Arial" charset="0"/>
            </a:endParaRPr>
          </a:p>
        </p:txBody>
      </p:sp>
    </p:spTree>
  </p:cSld>
  <p:clrMapOvr>
    <a:masterClrMapping/>
  </p:clrMapOvr>
</p:sld>
</file>

<file path=ppt/slides/slide9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Title 1">
            <a:extLst>
              <a:ext uri="{FF2B5EF4-FFF2-40B4-BE49-F238E27FC236}">
                <a16:creationId xmlns:a16="http://schemas.microsoft.com/office/drawing/2014/main" id="{72D8AA14-1BD3-40BB-9369-F2F93D1A5108}"/>
              </a:ext>
            </a:extLst>
          </p:cNvPr>
          <p:cNvSpPr>
            <a:spLocks noGrp="1"/>
          </p:cNvSpPr>
          <p:nvPr>
            <p:ph type="title"/>
          </p:nvPr>
        </p:nvSpPr>
        <p:spPr/>
        <p:txBody>
          <a:bodyPr rtlCol="0">
            <a:normAutofit fontScale="90000"/>
          </a:bodyPr>
          <a:lstStyle/>
          <a:p>
            <a:pPr eaLnBrk="1" fontAlgn="auto" hangingPunct="1">
              <a:spcAft>
                <a:spcPts val="0"/>
              </a:spcAft>
              <a:defRPr/>
            </a:pPr>
            <a:r>
              <a:rPr lang="en-US" altLang="en-US">
                <a:latin typeface="Arial" charset="0"/>
                <a:cs typeface="Arial" charset="0"/>
              </a:rPr>
              <a:t>Tax Exempt Housing Bonds – Cash Collateral Sources</a:t>
            </a:r>
          </a:p>
        </p:txBody>
      </p:sp>
      <p:sp>
        <p:nvSpPr>
          <p:cNvPr id="76803" name="Content Placeholder 2">
            <a:extLst>
              <a:ext uri="{FF2B5EF4-FFF2-40B4-BE49-F238E27FC236}">
                <a16:creationId xmlns:a16="http://schemas.microsoft.com/office/drawing/2014/main" id="{A162E41A-F45F-4929-9C41-5EE4B8A1C95A}"/>
              </a:ext>
            </a:extLst>
          </p:cNvPr>
          <p:cNvSpPr>
            <a:spLocks noGrp="1"/>
          </p:cNvSpPr>
          <p:nvPr>
            <p:ph idx="1"/>
          </p:nvPr>
        </p:nvSpPr>
        <p:spPr/>
        <p:txBody>
          <a:bodyPr rtlCol="0">
            <a:noAutofit/>
          </a:bodyPr>
          <a:lstStyle/>
          <a:p>
            <a:pPr eaLnBrk="1" fontAlgn="auto" hangingPunct="1">
              <a:spcAft>
                <a:spcPts val="0"/>
              </a:spcAft>
              <a:defRPr/>
            </a:pPr>
            <a:r>
              <a:rPr lang="en-US" altLang="en-US" sz="1800" dirty="0">
                <a:latin typeface="Arial" panose="020B0604020202020204" pitchFamily="34" charset="0"/>
                <a:cs typeface="Arial" panose="020B0604020202020204" pitchFamily="34" charset="0"/>
              </a:rPr>
              <a:t>HUD 221(d)(4)</a:t>
            </a:r>
          </a:p>
          <a:p>
            <a:pPr lvl="1" eaLnBrk="1" fontAlgn="auto" hangingPunct="1">
              <a:spcAft>
                <a:spcPts val="0"/>
              </a:spcAft>
              <a:defRPr/>
            </a:pPr>
            <a:r>
              <a:rPr lang="en-US" altLang="en-US" sz="1600" dirty="0">
                <a:latin typeface="Arial" panose="020B0604020202020204" pitchFamily="34" charset="0"/>
                <a:cs typeface="Arial" panose="020B0604020202020204" pitchFamily="34" charset="0"/>
              </a:rPr>
              <a:t>construction or substantial rehabilitation of multifamily properties</a:t>
            </a:r>
          </a:p>
          <a:p>
            <a:pPr lvl="1" eaLnBrk="1" fontAlgn="auto" hangingPunct="1">
              <a:spcAft>
                <a:spcPts val="0"/>
              </a:spcAft>
              <a:defRPr/>
            </a:pPr>
            <a:r>
              <a:rPr lang="en-US" altLang="en-US" sz="1600" dirty="0">
                <a:latin typeface="Arial" panose="020B0604020202020204" pitchFamily="34" charset="0"/>
                <a:cs typeface="Arial" panose="020B0604020202020204" pitchFamily="34" charset="0"/>
              </a:rPr>
              <a:t>40-year fixed and fully amortizing interest rates</a:t>
            </a:r>
          </a:p>
          <a:p>
            <a:pPr marL="457200" lvl="1" indent="0" eaLnBrk="1" fontAlgn="auto" hangingPunct="1">
              <a:spcAft>
                <a:spcPts val="0"/>
              </a:spcAft>
              <a:buFont typeface="Arial" panose="020B0604020202020204" pitchFamily="34" charset="0"/>
              <a:buNone/>
              <a:defRPr/>
            </a:pPr>
            <a:endParaRPr lang="en-US" altLang="en-US" sz="1800" dirty="0">
              <a:latin typeface="Arial" panose="020B0604020202020204" pitchFamily="34" charset="0"/>
              <a:cs typeface="Arial" panose="020B0604020202020204" pitchFamily="34" charset="0"/>
            </a:endParaRPr>
          </a:p>
          <a:p>
            <a:pPr eaLnBrk="1" fontAlgn="auto" hangingPunct="1">
              <a:spcAft>
                <a:spcPts val="0"/>
              </a:spcAft>
              <a:defRPr/>
            </a:pPr>
            <a:r>
              <a:rPr lang="en-US" altLang="en-US" sz="1800" dirty="0">
                <a:latin typeface="Arial" panose="020B0604020202020204" pitchFamily="34" charset="0"/>
                <a:cs typeface="Arial" panose="020B0604020202020204" pitchFamily="34" charset="0"/>
              </a:rPr>
              <a:t>HUD 223(f)</a:t>
            </a:r>
          </a:p>
          <a:p>
            <a:pPr lvl="1" eaLnBrk="1" fontAlgn="auto" hangingPunct="1">
              <a:spcAft>
                <a:spcPts val="0"/>
              </a:spcAft>
              <a:defRPr/>
            </a:pPr>
            <a:r>
              <a:rPr lang="en-US" sz="1600" dirty="0">
                <a:latin typeface="Arial" panose="020B0604020202020204" pitchFamily="34" charset="0"/>
                <a:cs typeface="Arial" panose="020B0604020202020204" pitchFamily="34" charset="0"/>
              </a:rPr>
              <a:t>purchase or refinancing of detached, semi-detached, row, walkup, and elevator-type multifamily properties</a:t>
            </a:r>
          </a:p>
          <a:p>
            <a:pPr lvl="1" eaLnBrk="1" fontAlgn="auto" hangingPunct="1">
              <a:spcAft>
                <a:spcPts val="0"/>
              </a:spcAft>
              <a:defRPr/>
            </a:pPr>
            <a:r>
              <a:rPr lang="en-US" sz="1600" dirty="0">
                <a:latin typeface="Arial" panose="020B0604020202020204" pitchFamily="34" charset="0"/>
                <a:cs typeface="Arial" panose="020B0604020202020204" pitchFamily="34" charset="0"/>
              </a:rPr>
              <a:t>35 years fixed and fully amortizing interest</a:t>
            </a:r>
          </a:p>
          <a:p>
            <a:pPr marL="457200" lvl="1" indent="0" eaLnBrk="1" fontAlgn="auto" hangingPunct="1">
              <a:spcAft>
                <a:spcPts val="0"/>
              </a:spcAft>
              <a:buFont typeface="Arial" panose="020B0604020202020204" pitchFamily="34" charset="0"/>
              <a:buNone/>
              <a:defRPr/>
            </a:pPr>
            <a:endParaRPr lang="en-US" altLang="en-US" sz="1800" dirty="0">
              <a:latin typeface="Arial" panose="020B0604020202020204" pitchFamily="34" charset="0"/>
              <a:cs typeface="Arial" panose="020B0604020202020204" pitchFamily="34" charset="0"/>
            </a:endParaRPr>
          </a:p>
          <a:p>
            <a:pPr eaLnBrk="1" fontAlgn="auto" hangingPunct="1">
              <a:spcAft>
                <a:spcPts val="0"/>
              </a:spcAft>
              <a:defRPr/>
            </a:pPr>
            <a:r>
              <a:rPr lang="en-US" altLang="en-US" sz="1800" dirty="0">
                <a:latin typeface="Arial" panose="020B0604020202020204" pitchFamily="34" charset="0"/>
                <a:cs typeface="Arial" panose="020B0604020202020204" pitchFamily="34" charset="0"/>
              </a:rPr>
              <a:t>USDA 538</a:t>
            </a:r>
          </a:p>
          <a:p>
            <a:pPr lvl="1" eaLnBrk="1" fontAlgn="auto" hangingPunct="1">
              <a:spcAft>
                <a:spcPts val="0"/>
              </a:spcAft>
              <a:defRPr/>
            </a:pPr>
            <a:r>
              <a:rPr lang="en-US" altLang="en-US" sz="1600" dirty="0">
                <a:latin typeface="Arial" panose="020B0604020202020204" pitchFamily="34" charset="0"/>
                <a:cs typeface="Arial" panose="020B0604020202020204" pitchFamily="34" charset="0"/>
              </a:rPr>
              <a:t>Construction, improvement and purchase of multi-family rental housing for low to moderate income families and individuals</a:t>
            </a:r>
          </a:p>
          <a:p>
            <a:pPr lvl="1" eaLnBrk="1" fontAlgn="auto" hangingPunct="1">
              <a:spcAft>
                <a:spcPts val="0"/>
              </a:spcAft>
              <a:defRPr/>
            </a:pPr>
            <a:r>
              <a:rPr lang="en-US" altLang="en-US" sz="1600" dirty="0">
                <a:latin typeface="Arial" panose="020B0604020202020204" pitchFamily="34" charset="0"/>
                <a:cs typeface="Arial" panose="020B0604020202020204" pitchFamily="34" charset="0"/>
              </a:rPr>
              <a:t>Minimum term of 25 years and maximum term of 40 years</a:t>
            </a:r>
          </a:p>
          <a:p>
            <a:pPr marL="457200" lvl="1" indent="0" eaLnBrk="1" fontAlgn="auto" hangingPunct="1">
              <a:spcAft>
                <a:spcPts val="0"/>
              </a:spcAft>
              <a:buFont typeface="Arial" panose="020B0604020202020204" pitchFamily="34" charset="0"/>
              <a:buNone/>
              <a:defRPr/>
            </a:pPr>
            <a:endParaRPr lang="en-US" altLang="en-US" sz="1800" dirty="0">
              <a:latin typeface="Arial" panose="020B0604020202020204" pitchFamily="34" charset="0"/>
              <a:cs typeface="Arial" panose="020B0604020202020204" pitchFamily="34" charset="0"/>
            </a:endParaRPr>
          </a:p>
          <a:p>
            <a:pPr eaLnBrk="1" fontAlgn="auto" hangingPunct="1">
              <a:spcAft>
                <a:spcPts val="0"/>
              </a:spcAft>
              <a:defRPr/>
            </a:pPr>
            <a:r>
              <a:rPr lang="en-US" altLang="en-US" sz="1800" dirty="0" err="1">
                <a:latin typeface="Arial" panose="020B0604020202020204" pitchFamily="34" charset="0"/>
                <a:cs typeface="Arial" panose="020B0604020202020204" pitchFamily="34" charset="0"/>
              </a:rPr>
              <a:t>PHA</a:t>
            </a:r>
            <a:r>
              <a:rPr lang="en-US" altLang="en-US" sz="1800" dirty="0">
                <a:latin typeface="Arial" panose="020B0604020202020204" pitchFamily="34" charset="0"/>
                <a:cs typeface="Arial" panose="020B0604020202020204" pitchFamily="34" charset="0"/>
              </a:rPr>
              <a:t> Funds</a:t>
            </a:r>
          </a:p>
          <a:p>
            <a:pPr lvl="1" eaLnBrk="1" fontAlgn="auto" hangingPunct="1">
              <a:spcAft>
                <a:spcPts val="0"/>
              </a:spcAft>
              <a:defRPr/>
            </a:pPr>
            <a:r>
              <a:rPr lang="en-US" altLang="en-US" sz="1600" dirty="0">
                <a:latin typeface="Arial" panose="020B0604020202020204" pitchFamily="34" charset="0"/>
                <a:cs typeface="Arial" panose="020B0604020202020204" pitchFamily="34" charset="0"/>
              </a:rPr>
              <a:t>Reserves, </a:t>
            </a:r>
            <a:r>
              <a:rPr lang="en-US" altLang="en-US" sz="1600" dirty="0" err="1">
                <a:latin typeface="Arial" panose="020B0604020202020204" pitchFamily="34" charset="0"/>
                <a:cs typeface="Arial" panose="020B0604020202020204" pitchFamily="34" charset="0"/>
              </a:rPr>
              <a:t>CFFP</a:t>
            </a:r>
            <a:r>
              <a:rPr lang="en-US" altLang="en-US" sz="1600" dirty="0">
                <a:latin typeface="Arial" panose="020B0604020202020204" pitchFamily="34" charset="0"/>
                <a:cs typeface="Arial" panose="020B0604020202020204" pitchFamily="34" charset="0"/>
              </a:rPr>
              <a:t>, Etc</a:t>
            </a:r>
            <a:r>
              <a:rPr lang="en-US" altLang="en-US" sz="1800" dirty="0">
                <a:latin typeface="Arial" panose="020B0604020202020204" pitchFamily="34" charset="0"/>
                <a:cs typeface="Arial" panose="020B0604020202020204" pitchFamily="34" charset="0"/>
              </a:rPr>
              <a:t>.</a:t>
            </a:r>
          </a:p>
        </p:txBody>
      </p:sp>
    </p:spTree>
  </p:cSld>
  <p:clrMapOvr>
    <a:masterClrMapping/>
  </p:clrMapOvr>
</p:sld>
</file>

<file path=ppt/slides/slide9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8658" name="Title 1">
            <a:extLst>
              <a:ext uri="{FF2B5EF4-FFF2-40B4-BE49-F238E27FC236}">
                <a16:creationId xmlns:a16="http://schemas.microsoft.com/office/drawing/2014/main" id="{7CB201D1-7A47-4E27-8DB3-01C02D8C6267}"/>
              </a:ext>
            </a:extLst>
          </p:cNvPr>
          <p:cNvSpPr>
            <a:spLocks noGrp="1"/>
          </p:cNvSpPr>
          <p:nvPr>
            <p:ph type="title"/>
          </p:nvPr>
        </p:nvSpPr>
        <p:spPr/>
        <p:txBody>
          <a:bodyPr/>
          <a:lstStyle/>
          <a:p>
            <a:pPr eaLnBrk="1" hangingPunct="1"/>
            <a:r>
              <a:rPr lang="en-US" altLang="en-US">
                <a:latin typeface="Arial" panose="020B0604020202020204" pitchFamily="34" charset="0"/>
                <a:cs typeface="Arial" panose="020B0604020202020204" pitchFamily="34" charset="0"/>
              </a:rPr>
              <a:t>Additional Soft Monies</a:t>
            </a:r>
          </a:p>
        </p:txBody>
      </p:sp>
      <p:sp>
        <p:nvSpPr>
          <p:cNvPr id="77827" name="Content Placeholder 2">
            <a:extLst>
              <a:ext uri="{FF2B5EF4-FFF2-40B4-BE49-F238E27FC236}">
                <a16:creationId xmlns:a16="http://schemas.microsoft.com/office/drawing/2014/main" id="{91F817D4-7036-4633-878C-A4BE963D52ED}"/>
              </a:ext>
            </a:extLst>
          </p:cNvPr>
          <p:cNvSpPr>
            <a:spLocks noGrp="1"/>
          </p:cNvSpPr>
          <p:nvPr>
            <p:ph idx="1"/>
          </p:nvPr>
        </p:nvSpPr>
        <p:spPr/>
        <p:txBody>
          <a:bodyPr rtlCol="0">
            <a:normAutofit fontScale="92500" lnSpcReduction="10000"/>
          </a:bodyPr>
          <a:lstStyle/>
          <a:p>
            <a:pPr eaLnBrk="1" fontAlgn="auto" hangingPunct="1">
              <a:spcAft>
                <a:spcPts val="0"/>
              </a:spcAft>
              <a:defRPr/>
            </a:pPr>
            <a:r>
              <a:rPr lang="en-US" altLang="en-US" dirty="0">
                <a:latin typeface="Arial" charset="0"/>
                <a:cs typeface="Arial" charset="0"/>
              </a:rPr>
              <a:t>Affordable Housing Program Funds </a:t>
            </a:r>
          </a:p>
          <a:p>
            <a:pPr marL="457200" lvl="1" indent="0" eaLnBrk="1" fontAlgn="auto" hangingPunct="1">
              <a:spcAft>
                <a:spcPts val="0"/>
              </a:spcAft>
              <a:buFont typeface="Arial" panose="020B0604020202020204" pitchFamily="34" charset="0"/>
              <a:buNone/>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Housing Trust Funds</a:t>
            </a:r>
          </a:p>
          <a:p>
            <a:pPr eaLnBrk="1" fontAlgn="auto" hangingPunct="1">
              <a:spcAft>
                <a:spcPts val="0"/>
              </a:spcAft>
              <a:defRPr/>
            </a:pPr>
            <a:endParaRPr lang="en-US" altLang="en-US" dirty="0">
              <a:latin typeface="Arial" charset="0"/>
              <a:cs typeface="Arial" charset="0"/>
            </a:endParaRPr>
          </a:p>
          <a:p>
            <a:pPr eaLnBrk="1" fontAlgn="auto" hangingPunct="1">
              <a:spcAft>
                <a:spcPts val="0"/>
              </a:spcAft>
              <a:defRPr/>
            </a:pPr>
            <a:r>
              <a:rPr lang="en-US" altLang="en-US" dirty="0">
                <a:latin typeface="Arial" charset="0"/>
                <a:cs typeface="Arial" charset="0"/>
              </a:rPr>
              <a:t>HOME Funds</a:t>
            </a:r>
          </a:p>
          <a:p>
            <a:pPr eaLnBrk="1" fontAlgn="auto" hangingPunct="1">
              <a:spcAft>
                <a:spcPts val="0"/>
              </a:spcAft>
              <a:defRPr/>
            </a:pPr>
            <a:endParaRPr lang="en-US" altLang="en-US" dirty="0">
              <a:latin typeface="Arial" charset="0"/>
              <a:cs typeface="Arial" charset="0"/>
            </a:endParaRPr>
          </a:p>
          <a:p>
            <a:pPr eaLnBrk="1" fontAlgn="auto" hangingPunct="1">
              <a:spcAft>
                <a:spcPts val="0"/>
              </a:spcAft>
              <a:defRPr/>
            </a:pPr>
            <a:r>
              <a:rPr lang="en-US" altLang="en-US" dirty="0" err="1">
                <a:latin typeface="Arial" charset="0"/>
                <a:cs typeface="Arial" charset="0"/>
              </a:rPr>
              <a:t>CDBG</a:t>
            </a:r>
            <a:r>
              <a:rPr lang="en-US" altLang="en-US" dirty="0">
                <a:latin typeface="Arial" charset="0"/>
                <a:cs typeface="Arial" charset="0"/>
              </a:rPr>
              <a:t> Funds</a:t>
            </a:r>
          </a:p>
          <a:p>
            <a:pPr eaLnBrk="1" fontAlgn="auto" hangingPunct="1">
              <a:spcAft>
                <a:spcPts val="0"/>
              </a:spcAft>
              <a:defRPr/>
            </a:pPr>
            <a:endParaRPr lang="en-US" altLang="en-US" dirty="0">
              <a:latin typeface="Arial" charset="0"/>
              <a:cs typeface="Arial" charset="0"/>
            </a:endParaRPr>
          </a:p>
          <a:p>
            <a:pPr eaLnBrk="1" fontAlgn="auto" hangingPunct="1">
              <a:spcAft>
                <a:spcPts val="0"/>
              </a:spcAft>
              <a:defRPr/>
            </a:pPr>
            <a:r>
              <a:rPr lang="en-US" altLang="en-US" dirty="0" err="1">
                <a:latin typeface="Arial" charset="0"/>
                <a:cs typeface="Arial" charset="0"/>
              </a:rPr>
              <a:t>PHA</a:t>
            </a:r>
            <a:r>
              <a:rPr lang="en-US" altLang="en-US" dirty="0">
                <a:latin typeface="Arial" charset="0"/>
                <a:cs typeface="Arial" charset="0"/>
              </a:rPr>
              <a:t> Funds</a:t>
            </a:r>
          </a:p>
        </p:txBody>
      </p:sp>
      <p:pic>
        <p:nvPicPr>
          <p:cNvPr id="198660" name="Picture 4" descr="Image result for taking money back">
            <a:extLst>
              <a:ext uri="{FF2B5EF4-FFF2-40B4-BE49-F238E27FC236}">
                <a16:creationId xmlns:a16="http://schemas.microsoft.com/office/drawing/2014/main" id="{A74A1AC9-32A3-4889-AF16-E7752FEC6C3C}"/>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257800" y="2363788"/>
            <a:ext cx="3675063" cy="2438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9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0706" name="Title 1">
            <a:extLst>
              <a:ext uri="{FF2B5EF4-FFF2-40B4-BE49-F238E27FC236}">
                <a16:creationId xmlns:a16="http://schemas.microsoft.com/office/drawing/2014/main" id="{B03774DF-D78F-4FAE-AB10-46CA173FD3E0}"/>
              </a:ext>
            </a:extLst>
          </p:cNvPr>
          <p:cNvSpPr>
            <a:spLocks noGrp="1"/>
          </p:cNvSpPr>
          <p:nvPr>
            <p:ph type="title"/>
          </p:nvPr>
        </p:nvSpPr>
        <p:spPr/>
        <p:txBody>
          <a:bodyPr/>
          <a:lstStyle/>
          <a:p>
            <a:pPr eaLnBrk="1" hangingPunct="1"/>
            <a:r>
              <a:rPr lang="en-US" altLang="en-US">
                <a:latin typeface="Arial" panose="020B0604020202020204" pitchFamily="34" charset="0"/>
                <a:cs typeface="Arial" panose="020B0604020202020204" pitchFamily="34" charset="0"/>
              </a:rPr>
              <a:t>Questions (&amp; Answers)</a:t>
            </a:r>
          </a:p>
        </p:txBody>
      </p:sp>
      <p:sp>
        <p:nvSpPr>
          <p:cNvPr id="3" name="Content Placeholder 2">
            <a:extLst>
              <a:ext uri="{FF2B5EF4-FFF2-40B4-BE49-F238E27FC236}">
                <a16:creationId xmlns:a16="http://schemas.microsoft.com/office/drawing/2014/main" id="{B8796D8B-1B25-45B0-A39C-4D018D116487}"/>
              </a:ext>
            </a:extLst>
          </p:cNvPr>
          <p:cNvSpPr>
            <a:spLocks noGrp="1"/>
          </p:cNvSpPr>
          <p:nvPr>
            <p:ph idx="1"/>
          </p:nvPr>
        </p:nvSpPr>
        <p:spPr/>
        <p:txBody>
          <a:bodyPr rtlCol="0">
            <a:normAutofit lnSpcReduction="10000"/>
          </a:bodyPr>
          <a:lstStyle/>
          <a:p>
            <a:pPr marL="0" indent="0" algn="ctr" eaLnBrk="1" fontAlgn="auto" hangingPunct="1">
              <a:spcAft>
                <a:spcPts val="0"/>
              </a:spcAft>
              <a:buFontTx/>
              <a:buNone/>
              <a:defRPr/>
            </a:pPr>
            <a:r>
              <a:rPr lang="en-US" altLang="en-US" b="1" dirty="0">
                <a:hlinkClick r:id="rId3"/>
              </a:rPr>
              <a:t>www.bakerdonelson.com/affordable-housing</a:t>
            </a:r>
            <a:endParaRPr lang="en-US" altLang="en-US" b="1" dirty="0"/>
          </a:p>
          <a:p>
            <a:pPr marL="0" indent="0" eaLnBrk="1" fontAlgn="auto" hangingPunct="1">
              <a:spcAft>
                <a:spcPts val="0"/>
              </a:spcAft>
              <a:buFontTx/>
              <a:buNone/>
              <a:defRPr/>
            </a:pPr>
            <a:endParaRPr lang="en-US" altLang="en-US" b="1" dirty="0"/>
          </a:p>
          <a:p>
            <a:pPr marL="0" indent="0" eaLnBrk="1" fontAlgn="auto" hangingPunct="1">
              <a:spcAft>
                <a:spcPts val="0"/>
              </a:spcAft>
              <a:buFontTx/>
              <a:buNone/>
              <a:defRPr/>
            </a:pPr>
            <a:r>
              <a:rPr lang="en-US" altLang="en-US" sz="2000" b="1" dirty="0"/>
              <a:t>Torri Armstrong</a:t>
            </a:r>
            <a:br>
              <a:rPr lang="en-US" altLang="en-US" sz="2000" dirty="0"/>
            </a:br>
            <a:r>
              <a:rPr lang="en-US" altLang="en-US" sz="2000" dirty="0"/>
              <a:t>Jackson, Mississippi</a:t>
            </a:r>
            <a:br>
              <a:rPr lang="en-US" altLang="en-US" sz="2000" dirty="0"/>
            </a:br>
            <a:r>
              <a:rPr lang="en-US" altLang="en-US" sz="2000" dirty="0"/>
              <a:t>Office: (601) 351-8943</a:t>
            </a:r>
          </a:p>
          <a:p>
            <a:pPr marL="0" indent="0" eaLnBrk="1" fontAlgn="auto" hangingPunct="1">
              <a:spcAft>
                <a:spcPts val="0"/>
              </a:spcAft>
              <a:buFontTx/>
              <a:buNone/>
              <a:defRPr/>
            </a:pPr>
            <a:r>
              <a:rPr lang="en-US" altLang="en-US" sz="2000" dirty="0"/>
              <a:t>Cell: (601) 832-6622</a:t>
            </a:r>
          </a:p>
          <a:p>
            <a:pPr marL="0" indent="0" eaLnBrk="1" fontAlgn="auto" hangingPunct="1">
              <a:spcAft>
                <a:spcPts val="0"/>
              </a:spcAft>
              <a:buFontTx/>
              <a:buNone/>
              <a:defRPr/>
            </a:pPr>
            <a:r>
              <a:rPr lang="en-US" altLang="en-US" sz="2000" u="sng" dirty="0">
                <a:solidFill>
                  <a:srgbClr val="FF0000"/>
                </a:solidFill>
              </a:rPr>
              <a:t>tarmstrong@bakerdonelson.com</a:t>
            </a:r>
          </a:p>
          <a:p>
            <a:pPr marL="0" indent="0" eaLnBrk="1" fontAlgn="auto" hangingPunct="1">
              <a:spcAft>
                <a:spcPts val="0"/>
              </a:spcAft>
              <a:buFontTx/>
              <a:buNone/>
              <a:defRPr/>
            </a:pPr>
            <a:endParaRPr lang="en-US" altLang="en-US" sz="2000" b="1" dirty="0"/>
          </a:p>
          <a:p>
            <a:pPr marL="0" indent="0" eaLnBrk="1" fontAlgn="auto" hangingPunct="1">
              <a:spcAft>
                <a:spcPts val="0"/>
              </a:spcAft>
              <a:buFontTx/>
              <a:buNone/>
              <a:defRPr/>
            </a:pPr>
            <a:r>
              <a:rPr lang="en-US" altLang="en-US" sz="2000" b="1" dirty="0"/>
              <a:t>Lee Hill</a:t>
            </a:r>
            <a:br>
              <a:rPr lang="en-US" altLang="en-US" sz="2000" dirty="0"/>
            </a:br>
            <a:r>
              <a:rPr lang="en-US" altLang="en-US" sz="2000" dirty="0"/>
              <a:t>Jackson, Mississippi</a:t>
            </a:r>
            <a:br>
              <a:rPr lang="en-US" altLang="en-US" sz="2000" dirty="0"/>
            </a:br>
            <a:r>
              <a:rPr lang="en-US" altLang="en-US" sz="2000" dirty="0"/>
              <a:t>Office: (601) 969-4675</a:t>
            </a:r>
          </a:p>
          <a:p>
            <a:pPr marL="0" indent="0" eaLnBrk="1" fontAlgn="auto" hangingPunct="1">
              <a:spcAft>
                <a:spcPts val="0"/>
              </a:spcAft>
              <a:buFontTx/>
              <a:buNone/>
              <a:defRPr/>
            </a:pPr>
            <a:r>
              <a:rPr lang="en-US" altLang="en-US" sz="2000" dirty="0"/>
              <a:t>Cell: (601) 720-1610</a:t>
            </a:r>
          </a:p>
          <a:p>
            <a:pPr marL="0" indent="0" eaLnBrk="1" fontAlgn="auto" hangingPunct="1">
              <a:spcAft>
                <a:spcPts val="0"/>
              </a:spcAft>
              <a:buFontTx/>
              <a:buNone/>
              <a:defRPr/>
            </a:pPr>
            <a:r>
              <a:rPr lang="en-US" altLang="en-US" sz="2000" dirty="0">
                <a:solidFill>
                  <a:srgbClr val="FF0000"/>
                </a:solidFill>
                <a:hlinkClick r:id="rId4"/>
              </a:rPr>
              <a:t>lhill@bakerdonelson.com</a:t>
            </a:r>
            <a:endParaRPr lang="en-US" altLang="en-US" sz="2000" dirty="0">
              <a:solidFill>
                <a:srgbClr val="FF0000"/>
              </a:solidFill>
            </a:endParaRPr>
          </a:p>
          <a:p>
            <a:pPr marL="0" indent="0" eaLnBrk="1" fontAlgn="auto" hangingPunct="1">
              <a:spcAft>
                <a:spcPts val="0"/>
              </a:spcAft>
              <a:buFontTx/>
              <a:buNone/>
              <a:defRPr/>
            </a:pPr>
            <a:endParaRPr lang="en-US" altLang="en-US" dirty="0"/>
          </a:p>
          <a:p>
            <a:pPr eaLnBrk="1" fontAlgn="auto" hangingPunct="1">
              <a:spcAft>
                <a:spcPts val="0"/>
              </a:spcAft>
              <a:defRPr/>
            </a:pPr>
            <a:endParaRPr lang="en-US" dirty="0"/>
          </a:p>
        </p:txBody>
      </p:sp>
    </p:spTree>
  </p:cSld>
  <p:clrMapOvr>
    <a:masterClrMapping/>
  </p:clrMapOvr>
</p:sld>
</file>

<file path=ppt/theme/theme1.xml><?xml version="1.0" encoding="utf-8"?>
<a:theme xmlns:a="http://schemas.openxmlformats.org/drawingml/2006/main" name="BD_PowerPoint_Template_12.13.2012">
  <a:themeElements>
    <a:clrScheme name="Baker Donelson">
      <a:dk1>
        <a:srgbClr val="000000"/>
      </a:dk1>
      <a:lt1>
        <a:srgbClr val="FFFFFF"/>
      </a:lt1>
      <a:dk2>
        <a:srgbClr val="000000"/>
      </a:dk2>
      <a:lt2>
        <a:srgbClr val="6C6F70"/>
      </a:lt2>
      <a:accent1>
        <a:srgbClr val="D52B1E"/>
      </a:accent1>
      <a:accent2>
        <a:srgbClr val="6C6F70"/>
      </a:accent2>
      <a:accent3>
        <a:srgbClr val="006983"/>
      </a:accent3>
      <a:accent4>
        <a:srgbClr val="A2A4A3"/>
      </a:accent4>
      <a:accent5>
        <a:srgbClr val="FFFFFF"/>
      </a:accent5>
      <a:accent6>
        <a:srgbClr val="000000"/>
      </a:accent6>
      <a:hlink>
        <a:srgbClr val="D52B1E"/>
      </a:hlink>
      <a:folHlink>
        <a:srgbClr val="006983"/>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Title Master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Title Master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Title Master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Title Master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Title Master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Title Master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Title Master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Title Master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Title Master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Title Master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Title Master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Title Master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1_BD_PowerPoint_Template_12.13.2012">
  <a:themeElements>
    <a:clrScheme name="Baker Donelson">
      <a:dk1>
        <a:srgbClr val="000000"/>
      </a:dk1>
      <a:lt1>
        <a:srgbClr val="FFFFFF"/>
      </a:lt1>
      <a:dk2>
        <a:srgbClr val="000000"/>
      </a:dk2>
      <a:lt2>
        <a:srgbClr val="6C6F70"/>
      </a:lt2>
      <a:accent1>
        <a:srgbClr val="D52B1E"/>
      </a:accent1>
      <a:accent2>
        <a:srgbClr val="6C6F70"/>
      </a:accent2>
      <a:accent3>
        <a:srgbClr val="006983"/>
      </a:accent3>
      <a:accent4>
        <a:srgbClr val="A2A4A3"/>
      </a:accent4>
      <a:accent5>
        <a:srgbClr val="FFFFFF"/>
      </a:accent5>
      <a:accent6>
        <a:srgbClr val="000000"/>
      </a:accent6>
      <a:hlink>
        <a:srgbClr val="D52B1E"/>
      </a:hlink>
      <a:folHlink>
        <a:srgbClr val="006983"/>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Title Master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Title Master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Title Master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Title Master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Title Master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Title Master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Title Master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Title Master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Title Master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Title Master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Title Master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Title Master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1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5.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6.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0</TotalTime>
  <Words>5803</Words>
  <Application>Microsoft Office PowerPoint</Application>
  <PresentationFormat>On-screen Show (4:3)</PresentationFormat>
  <Paragraphs>813</Paragraphs>
  <Slides>98</Slides>
  <Notes>90</Notes>
  <HiddenSlides>0</HiddenSlides>
  <MMClips>0</MMClips>
  <ScaleCrop>false</ScaleCrop>
  <HeadingPairs>
    <vt:vector size="6" baseType="variant">
      <vt:variant>
        <vt:lpstr>Fonts Used</vt:lpstr>
      </vt:variant>
      <vt:variant>
        <vt:i4>7</vt:i4>
      </vt:variant>
      <vt:variant>
        <vt:lpstr>Theme</vt:lpstr>
      </vt:variant>
      <vt:variant>
        <vt:i4>4</vt:i4>
      </vt:variant>
      <vt:variant>
        <vt:lpstr>Slide Titles</vt:lpstr>
      </vt:variant>
      <vt:variant>
        <vt:i4>98</vt:i4>
      </vt:variant>
    </vt:vector>
  </HeadingPair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dc:creator/>
  <cp:lastModifiedBy/>
  <cp:revision>1</cp:revision>
  <dcterms:created xsi:type="dcterms:W3CDTF">2021-06-15T17:24:00Z</dcterms:created>
  <dcterms:modified xsi:type="dcterms:W3CDTF">2021-06-15T17:24:00Z</dcterms:modified>
</cp:coreProperties>
</file>